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media/image1.jpeg" ContentType="image/jpeg"/>
  <Override PartName="/ppt/media/image2.jpeg" ContentType="image/jpeg"/>
  <Override PartName="/ppt/media/image3.jpeg" ContentType="image/jpeg"/>
  <Override PartName="/ppt/media/image4.jpeg" ContentType="image/jpeg"/>
  <Override PartName="/ppt/_rels/presentation.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_rels/slideLayout3.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7.xml.rels" ContentType="application/vnd.openxmlformats-package.relationships+xml"/>
  <Override PartName="/ppt/slideLayouts/_rels/slideLayout12.xml.rels" ContentType="application/vnd.openxmlformats-package.relationships+xml"/>
  <Override PartName="/ppt/slideLayouts/_rels/slideLayout10.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11.xml.rels" ContentType="application/vnd.openxmlformats-package.relationships+xml"/>
  <Override PartName="/ppt/slideLayouts/_rels/slideLayout6.xml.rels" ContentType="application/vnd.openxmlformats-package.relationships+xml"/>
  <Override PartName="/ppt/slideLayouts/_rels/slideLayout1.xml.rels" ContentType="application/vnd.openxmlformats-package.relationships+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2.xml" ContentType="application/vnd.openxmlformats-officedocument.presentationml.slideLayout+xml"/>
  <Override PartName="/ppt/slides/_rels/slide14.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3.xml.rels" ContentType="application/vnd.openxmlformats-package.relationships+xml"/>
  <Override PartName="/ppt/slides/_rels/slide6.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5.xml.rels" ContentType="application/vnd.openxmlformats-package.relationships+xml"/>
  <Override PartName="/ppt/slides/_rels/slide11.xml.rels" ContentType="application/vnd.openxmlformats-package.relationships+xml"/>
  <Override PartName="/ppt/slides/_rels/slide4.xml.rels" ContentType="application/vnd.openxmlformats-package.relationships+xml"/>
  <Override PartName="/ppt/slides/_rels/slide10.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officedocument/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54AA4DB6-3CC9-414A-B954-501698359637}" type="slidenum">
              <a:t>&lt;#&gt;</a:t>
            </a:fld>
          </a:p>
        </p:txBody>
      </p:sp>
      <p:sp>
        <p:nvSpPr>
          <p:cNvPr id="4" name="PlaceHolder 3"/>
          <p:cNvSpPr>
            <a:spLocks noGrp="1"/>
          </p:cNvSpPr>
          <p:nvPr>
            <p:ph type="dt" idx="1"/>
          </p:nvPr>
        </p:nvSpPr>
        <p:spPr/>
        <p:txBody>
          <a:bodyPr/>
          <a:p>
            <a:r>
              <a:rPr lang="en-U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320"/>
            <a:ext cx="8229600" cy="11430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4400" spc="-1" strike="noStrike">
              <a:solidFill>
                <a:srgbClr val="000000"/>
              </a:solidFill>
              <a:latin typeface="Arial"/>
            </a:endParaRPr>
          </a:p>
        </p:txBody>
      </p:sp>
      <p:sp>
        <p:nvSpPr>
          <p:cNvPr id="27" name="PlaceHolder 2"/>
          <p:cNvSpPr>
            <a:spLocks noGrp="1"/>
          </p:cNvSpPr>
          <p:nvPr>
            <p:ph/>
          </p:nvPr>
        </p:nvSpPr>
        <p:spPr>
          <a:xfrm>
            <a:off x="457200" y="1600200"/>
            <a:ext cx="8229600" cy="2158560"/>
          </a:xfrm>
          <a:prstGeom prst="rect">
            <a:avLst/>
          </a:prstGeom>
          <a:noFill/>
          <a:ln w="0">
            <a:noFill/>
          </a:ln>
        </p:spPr>
        <p:txBody>
          <a:bodyPr lIns="90000" rIns="90000" tIns="46800" bIns="46800" anchor="t">
            <a:normAutofit/>
          </a:bodyPr>
          <a:p>
            <a:pPr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28" name="PlaceHolder 3"/>
          <p:cNvSpPr>
            <a:spLocks noGrp="1"/>
          </p:cNvSpPr>
          <p:nvPr>
            <p:ph/>
          </p:nvPr>
        </p:nvSpPr>
        <p:spPr>
          <a:xfrm>
            <a:off x="457200" y="3964320"/>
            <a:ext cx="8229600" cy="2158560"/>
          </a:xfrm>
          <a:prstGeom prst="rect">
            <a:avLst/>
          </a:prstGeom>
          <a:noFill/>
          <a:ln w="0">
            <a:noFill/>
          </a:ln>
        </p:spPr>
        <p:txBody>
          <a:bodyPr lIns="90000" rIns="90000" tIns="46800" bIns="46800" anchor="t">
            <a:normAutofit/>
          </a:bodyPr>
          <a:p>
            <a:pPr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D82BF33E-6247-4A25-A4C2-B0373686506D}" type="slidenum">
              <a:t>&lt;#&gt;</a:t>
            </a:fld>
          </a:p>
        </p:txBody>
      </p:sp>
      <p:sp>
        <p:nvSpPr>
          <p:cNvPr id="7" name="PlaceHolder 6"/>
          <p:cNvSpPr>
            <a:spLocks noGrp="1"/>
          </p:cNvSpPr>
          <p:nvPr>
            <p:ph type="dt" idx="1"/>
          </p:nvPr>
        </p:nvSpPr>
        <p:spPr/>
        <p:txBody>
          <a:bodyPr/>
          <a:p>
            <a:r>
              <a:rPr lang="en-U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320"/>
            <a:ext cx="8229600" cy="11430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4400" spc="-1" strike="noStrike">
              <a:solidFill>
                <a:srgbClr val="000000"/>
              </a:solidFill>
              <a:latin typeface="Arial"/>
            </a:endParaRPr>
          </a:p>
        </p:txBody>
      </p:sp>
      <p:sp>
        <p:nvSpPr>
          <p:cNvPr id="30" name="PlaceHolder 2"/>
          <p:cNvSpPr>
            <a:spLocks noGrp="1"/>
          </p:cNvSpPr>
          <p:nvPr>
            <p:ph/>
          </p:nvPr>
        </p:nvSpPr>
        <p:spPr>
          <a:xfrm>
            <a:off x="457200" y="1600200"/>
            <a:ext cx="4015800" cy="2158560"/>
          </a:xfrm>
          <a:prstGeom prst="rect">
            <a:avLst/>
          </a:prstGeom>
          <a:noFill/>
          <a:ln w="0">
            <a:noFill/>
          </a:ln>
        </p:spPr>
        <p:txBody>
          <a:bodyPr lIns="90000" rIns="90000" tIns="46800" bIns="46800" anchor="t">
            <a:normAutofit/>
          </a:bodyPr>
          <a:p>
            <a:pPr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31" name="PlaceHolder 3"/>
          <p:cNvSpPr>
            <a:spLocks noGrp="1"/>
          </p:cNvSpPr>
          <p:nvPr>
            <p:ph/>
          </p:nvPr>
        </p:nvSpPr>
        <p:spPr>
          <a:xfrm>
            <a:off x="4674240" y="1600200"/>
            <a:ext cx="4015800" cy="2158560"/>
          </a:xfrm>
          <a:prstGeom prst="rect">
            <a:avLst/>
          </a:prstGeom>
          <a:noFill/>
          <a:ln w="0">
            <a:noFill/>
          </a:ln>
        </p:spPr>
        <p:txBody>
          <a:bodyPr lIns="90000" rIns="90000" tIns="46800" bIns="46800" anchor="t">
            <a:normAutofit/>
          </a:bodyPr>
          <a:p>
            <a:pPr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32" name="PlaceHolder 4"/>
          <p:cNvSpPr>
            <a:spLocks noGrp="1"/>
          </p:cNvSpPr>
          <p:nvPr>
            <p:ph/>
          </p:nvPr>
        </p:nvSpPr>
        <p:spPr>
          <a:xfrm>
            <a:off x="457200" y="3964320"/>
            <a:ext cx="4015800" cy="2158560"/>
          </a:xfrm>
          <a:prstGeom prst="rect">
            <a:avLst/>
          </a:prstGeom>
          <a:noFill/>
          <a:ln w="0">
            <a:noFill/>
          </a:ln>
        </p:spPr>
        <p:txBody>
          <a:bodyPr lIns="90000" rIns="90000" tIns="46800" bIns="46800" anchor="t">
            <a:normAutofit/>
          </a:bodyPr>
          <a:p>
            <a:pPr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33" name="PlaceHolder 5"/>
          <p:cNvSpPr>
            <a:spLocks noGrp="1"/>
          </p:cNvSpPr>
          <p:nvPr>
            <p:ph/>
          </p:nvPr>
        </p:nvSpPr>
        <p:spPr>
          <a:xfrm>
            <a:off x="4674240" y="3964320"/>
            <a:ext cx="4015800" cy="2158560"/>
          </a:xfrm>
          <a:prstGeom prst="rect">
            <a:avLst/>
          </a:prstGeom>
          <a:noFill/>
          <a:ln w="0">
            <a:noFill/>
          </a:ln>
        </p:spPr>
        <p:txBody>
          <a:bodyPr lIns="90000" rIns="90000" tIns="46800" bIns="46800" anchor="t">
            <a:normAutofit/>
          </a:bodyPr>
          <a:p>
            <a:pPr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49BD0400-68F7-4A6E-A084-6B3E91C7A636}" type="slidenum">
              <a:t>&lt;#&gt;</a:t>
            </a:fld>
          </a:p>
        </p:txBody>
      </p:sp>
      <p:sp>
        <p:nvSpPr>
          <p:cNvPr id="9" name="PlaceHolder 8"/>
          <p:cNvSpPr>
            <a:spLocks noGrp="1"/>
          </p:cNvSpPr>
          <p:nvPr>
            <p:ph type="dt" idx="1"/>
          </p:nvPr>
        </p:nvSpPr>
        <p:spPr/>
        <p:txBody>
          <a:bodyPr/>
          <a:p>
            <a:r>
              <a:rPr lang="en-U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320"/>
            <a:ext cx="8229600" cy="11430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4400" spc="-1" strike="noStrike">
              <a:solidFill>
                <a:srgbClr val="000000"/>
              </a:solidFill>
              <a:latin typeface="Arial"/>
            </a:endParaRPr>
          </a:p>
        </p:txBody>
      </p:sp>
      <p:sp>
        <p:nvSpPr>
          <p:cNvPr id="35" name="PlaceHolder 2"/>
          <p:cNvSpPr>
            <a:spLocks noGrp="1"/>
          </p:cNvSpPr>
          <p:nvPr>
            <p:ph/>
          </p:nvPr>
        </p:nvSpPr>
        <p:spPr>
          <a:xfrm>
            <a:off x="457200" y="1600200"/>
            <a:ext cx="2649600" cy="2158560"/>
          </a:xfrm>
          <a:prstGeom prst="rect">
            <a:avLst/>
          </a:prstGeom>
          <a:noFill/>
          <a:ln w="0">
            <a:noFill/>
          </a:ln>
        </p:spPr>
        <p:txBody>
          <a:bodyPr lIns="90000" rIns="90000" tIns="46800" bIns="46800" anchor="t">
            <a:normAutofit/>
          </a:bodyPr>
          <a:p>
            <a:pPr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36" name="PlaceHolder 3"/>
          <p:cNvSpPr>
            <a:spLocks noGrp="1"/>
          </p:cNvSpPr>
          <p:nvPr>
            <p:ph/>
          </p:nvPr>
        </p:nvSpPr>
        <p:spPr>
          <a:xfrm>
            <a:off x="3239640" y="1600200"/>
            <a:ext cx="2649600" cy="2158560"/>
          </a:xfrm>
          <a:prstGeom prst="rect">
            <a:avLst/>
          </a:prstGeom>
          <a:noFill/>
          <a:ln w="0">
            <a:noFill/>
          </a:ln>
        </p:spPr>
        <p:txBody>
          <a:bodyPr lIns="90000" rIns="90000" tIns="46800" bIns="46800" anchor="t">
            <a:normAutofit/>
          </a:bodyPr>
          <a:p>
            <a:pPr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37" name="PlaceHolder 4"/>
          <p:cNvSpPr>
            <a:spLocks noGrp="1"/>
          </p:cNvSpPr>
          <p:nvPr>
            <p:ph/>
          </p:nvPr>
        </p:nvSpPr>
        <p:spPr>
          <a:xfrm>
            <a:off x="6022080" y="1600200"/>
            <a:ext cx="2649600" cy="2158560"/>
          </a:xfrm>
          <a:prstGeom prst="rect">
            <a:avLst/>
          </a:prstGeom>
          <a:noFill/>
          <a:ln w="0">
            <a:noFill/>
          </a:ln>
        </p:spPr>
        <p:txBody>
          <a:bodyPr lIns="90000" rIns="90000" tIns="46800" bIns="46800" anchor="t">
            <a:normAutofit/>
          </a:bodyPr>
          <a:p>
            <a:pPr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38" name="PlaceHolder 5"/>
          <p:cNvSpPr>
            <a:spLocks noGrp="1"/>
          </p:cNvSpPr>
          <p:nvPr>
            <p:ph/>
          </p:nvPr>
        </p:nvSpPr>
        <p:spPr>
          <a:xfrm>
            <a:off x="457200" y="3964320"/>
            <a:ext cx="2649600" cy="2158560"/>
          </a:xfrm>
          <a:prstGeom prst="rect">
            <a:avLst/>
          </a:prstGeom>
          <a:noFill/>
          <a:ln w="0">
            <a:noFill/>
          </a:ln>
        </p:spPr>
        <p:txBody>
          <a:bodyPr lIns="90000" rIns="90000" tIns="46800" bIns="46800" anchor="t">
            <a:normAutofit/>
          </a:bodyPr>
          <a:p>
            <a:pPr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39" name="PlaceHolder 6"/>
          <p:cNvSpPr>
            <a:spLocks noGrp="1"/>
          </p:cNvSpPr>
          <p:nvPr>
            <p:ph/>
          </p:nvPr>
        </p:nvSpPr>
        <p:spPr>
          <a:xfrm>
            <a:off x="3239640" y="3964320"/>
            <a:ext cx="2649600" cy="2158560"/>
          </a:xfrm>
          <a:prstGeom prst="rect">
            <a:avLst/>
          </a:prstGeom>
          <a:noFill/>
          <a:ln w="0">
            <a:noFill/>
          </a:ln>
        </p:spPr>
        <p:txBody>
          <a:bodyPr lIns="90000" rIns="90000" tIns="46800" bIns="46800" anchor="t">
            <a:normAutofit/>
          </a:bodyPr>
          <a:p>
            <a:pPr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40" name="PlaceHolder 7"/>
          <p:cNvSpPr>
            <a:spLocks noGrp="1"/>
          </p:cNvSpPr>
          <p:nvPr>
            <p:ph/>
          </p:nvPr>
        </p:nvSpPr>
        <p:spPr>
          <a:xfrm>
            <a:off x="6022080" y="3964320"/>
            <a:ext cx="2649600" cy="2158560"/>
          </a:xfrm>
          <a:prstGeom prst="rect">
            <a:avLst/>
          </a:prstGeom>
          <a:noFill/>
          <a:ln w="0">
            <a:noFill/>
          </a:ln>
        </p:spPr>
        <p:txBody>
          <a:bodyPr lIns="90000" rIns="90000" tIns="46800" bIns="46800" anchor="t">
            <a:normAutofit/>
          </a:bodyPr>
          <a:p>
            <a:pPr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AC344174-4C21-4E75-9B99-9DC20C1E0DFC}" type="slidenum">
              <a:t>&lt;#&gt;</a:t>
            </a:fld>
          </a:p>
        </p:txBody>
      </p:sp>
      <p:sp>
        <p:nvSpPr>
          <p:cNvPr id="11" name="PlaceHolder 10"/>
          <p:cNvSpPr>
            <a:spLocks noGrp="1"/>
          </p:cNvSpPr>
          <p:nvPr>
            <p:ph type="dt" idx="1"/>
          </p:nvPr>
        </p:nvSpPr>
        <p:spPr/>
        <p:txBody>
          <a:bodyPr/>
          <a:p>
            <a:r>
              <a:rPr lang="en-U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320"/>
            <a:ext cx="8229600" cy="11430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4400" spc="-1" strike="noStrike">
              <a:solidFill>
                <a:srgbClr val="000000"/>
              </a:solidFill>
              <a:latin typeface="Arial"/>
            </a:endParaRPr>
          </a:p>
        </p:txBody>
      </p:sp>
      <p:sp>
        <p:nvSpPr>
          <p:cNvPr id="6" name="PlaceHolder 2"/>
          <p:cNvSpPr>
            <a:spLocks noGrp="1"/>
          </p:cNvSpPr>
          <p:nvPr>
            <p:ph type="subTitle"/>
          </p:nvPr>
        </p:nvSpPr>
        <p:spPr>
          <a:xfrm>
            <a:off x="457200" y="1600200"/>
            <a:ext cx="8229600" cy="4525920"/>
          </a:xfrm>
          <a:prstGeom prst="rect">
            <a:avLst/>
          </a:prstGeom>
          <a:noFill/>
          <a:ln w="0">
            <a:noFill/>
          </a:ln>
        </p:spPr>
        <p:txBody>
          <a:bodyPr lIns="0" rIns="0" tIns="0" bIns="0" anchor="ctr">
            <a:noAutofit/>
          </a:bodyPr>
          <a:p>
            <a:pPr indent="0" algn="ctr">
              <a:spcBef>
                <a:spcPts val="799"/>
              </a:spcBef>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29FE84D5-7C94-476C-A136-8E09CECB2BF2}"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320"/>
            <a:ext cx="8229600" cy="11430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4400" spc="-1" strike="noStrike">
              <a:solidFill>
                <a:srgbClr val="000000"/>
              </a:solidFill>
              <a:latin typeface="Arial"/>
            </a:endParaRPr>
          </a:p>
        </p:txBody>
      </p:sp>
      <p:sp>
        <p:nvSpPr>
          <p:cNvPr id="8" name="PlaceHolder 2"/>
          <p:cNvSpPr>
            <a:spLocks noGrp="1"/>
          </p:cNvSpPr>
          <p:nvPr>
            <p:ph/>
          </p:nvPr>
        </p:nvSpPr>
        <p:spPr>
          <a:xfrm>
            <a:off x="457200" y="1600200"/>
            <a:ext cx="8229600" cy="4525920"/>
          </a:xfrm>
          <a:prstGeom prst="rect">
            <a:avLst/>
          </a:prstGeom>
          <a:noFill/>
          <a:ln w="0">
            <a:noFill/>
          </a:ln>
        </p:spPr>
        <p:txBody>
          <a:bodyPr lIns="90000" rIns="90000" tIns="46800" bIns="46800" anchor="t">
            <a:normAutofit/>
          </a:bodyPr>
          <a:p>
            <a:pPr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C38C0AD5-CC9F-46FE-AE37-E434D2D73561}"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320"/>
            <a:ext cx="8229600" cy="11430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4400" spc="-1" strike="noStrike">
              <a:solidFill>
                <a:srgbClr val="000000"/>
              </a:solidFill>
              <a:latin typeface="Arial"/>
            </a:endParaRPr>
          </a:p>
        </p:txBody>
      </p:sp>
      <p:sp>
        <p:nvSpPr>
          <p:cNvPr id="10" name="PlaceHolder 2"/>
          <p:cNvSpPr>
            <a:spLocks noGrp="1"/>
          </p:cNvSpPr>
          <p:nvPr>
            <p:ph/>
          </p:nvPr>
        </p:nvSpPr>
        <p:spPr>
          <a:xfrm>
            <a:off x="457200" y="1600200"/>
            <a:ext cx="4015800" cy="4525920"/>
          </a:xfrm>
          <a:prstGeom prst="rect">
            <a:avLst/>
          </a:prstGeom>
          <a:noFill/>
          <a:ln w="0">
            <a:noFill/>
          </a:ln>
        </p:spPr>
        <p:txBody>
          <a:bodyPr lIns="90000" rIns="90000" tIns="46800" bIns="46800" anchor="t">
            <a:normAutofit/>
          </a:bodyPr>
          <a:p>
            <a:pPr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11" name="PlaceHolder 3"/>
          <p:cNvSpPr>
            <a:spLocks noGrp="1"/>
          </p:cNvSpPr>
          <p:nvPr>
            <p:ph/>
          </p:nvPr>
        </p:nvSpPr>
        <p:spPr>
          <a:xfrm>
            <a:off x="4674240" y="1600200"/>
            <a:ext cx="4015800" cy="4525920"/>
          </a:xfrm>
          <a:prstGeom prst="rect">
            <a:avLst/>
          </a:prstGeom>
          <a:noFill/>
          <a:ln w="0">
            <a:noFill/>
          </a:ln>
        </p:spPr>
        <p:txBody>
          <a:bodyPr lIns="90000" rIns="90000" tIns="46800" bIns="46800" anchor="t">
            <a:normAutofit/>
          </a:bodyPr>
          <a:p>
            <a:pPr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543E60A0-9359-45D5-9C86-E76BF51E475F}" type="slidenum">
              <a:t>&lt;#&gt;</a:t>
            </a:fld>
          </a:p>
        </p:txBody>
      </p:sp>
      <p:sp>
        <p:nvSpPr>
          <p:cNvPr id="7" name="PlaceHolder 6"/>
          <p:cNvSpPr>
            <a:spLocks noGrp="1"/>
          </p:cNvSpPr>
          <p:nvPr>
            <p:ph type="dt" idx="1"/>
          </p:nvPr>
        </p:nvSpPr>
        <p:spPr/>
        <p:txBody>
          <a:bodyPr/>
          <a:p>
            <a:r>
              <a:rPr lang="en-U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320"/>
            <a:ext cx="8229600" cy="11430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4400" spc="-1" strike="noStrike">
              <a:solidFill>
                <a:srgbClr val="000000"/>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4BA38A50-4553-4689-AEBF-271F75B7F99E}" type="slidenum">
              <a:t>&lt;#&gt;</a:t>
            </a:fld>
          </a:p>
        </p:txBody>
      </p:sp>
      <p:sp>
        <p:nvSpPr>
          <p:cNvPr id="5" name="PlaceHolder 4"/>
          <p:cNvSpPr>
            <a:spLocks noGrp="1"/>
          </p:cNvSpPr>
          <p:nvPr>
            <p:ph type="dt" idx="1"/>
          </p:nvPr>
        </p:nvSpPr>
        <p:spPr/>
        <p:txBody>
          <a:bodyPr/>
          <a:p>
            <a:r>
              <a:rPr lang="en-U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320"/>
            <a:ext cx="8229600" cy="5299560"/>
          </a:xfrm>
          <a:prstGeom prst="rect">
            <a:avLst/>
          </a:prstGeom>
          <a:noFill/>
          <a:ln w="0">
            <a:noFill/>
          </a:ln>
        </p:spPr>
        <p:txBody>
          <a:bodyPr lIns="0" rIns="0" tIns="0" bIns="0" anchor="ctr">
            <a:noAutofit/>
          </a:bodyPr>
          <a:p>
            <a:pPr algn="ctr">
              <a:spcBef>
                <a:spcPts val="799"/>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DFDC5122-7B47-4662-826C-0B8FA364DC8E}" type="slidenum">
              <a:t>&lt;#&gt;</a:t>
            </a:fld>
          </a:p>
        </p:txBody>
      </p:sp>
      <p:sp>
        <p:nvSpPr>
          <p:cNvPr id="5" name="PlaceHolder 4"/>
          <p:cNvSpPr>
            <a:spLocks noGrp="1"/>
          </p:cNvSpPr>
          <p:nvPr>
            <p:ph type="dt" idx="1"/>
          </p:nvPr>
        </p:nvSpPr>
        <p:spPr/>
        <p:txBody>
          <a:bodyPr/>
          <a:p>
            <a:r>
              <a:rPr lang="en-U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320"/>
            <a:ext cx="8229600" cy="11430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4400" spc="-1" strike="noStrike">
              <a:solidFill>
                <a:srgbClr val="000000"/>
              </a:solidFill>
              <a:latin typeface="Arial"/>
            </a:endParaRPr>
          </a:p>
        </p:txBody>
      </p:sp>
      <p:sp>
        <p:nvSpPr>
          <p:cNvPr id="15" name="PlaceHolder 2"/>
          <p:cNvSpPr>
            <a:spLocks noGrp="1"/>
          </p:cNvSpPr>
          <p:nvPr>
            <p:ph/>
          </p:nvPr>
        </p:nvSpPr>
        <p:spPr>
          <a:xfrm>
            <a:off x="457200" y="1600200"/>
            <a:ext cx="4015800" cy="2158560"/>
          </a:xfrm>
          <a:prstGeom prst="rect">
            <a:avLst/>
          </a:prstGeom>
          <a:noFill/>
          <a:ln w="0">
            <a:noFill/>
          </a:ln>
        </p:spPr>
        <p:txBody>
          <a:bodyPr lIns="90000" rIns="90000" tIns="46800" bIns="46800" anchor="t">
            <a:normAutofit/>
          </a:bodyPr>
          <a:p>
            <a:pPr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16" name="PlaceHolder 3"/>
          <p:cNvSpPr>
            <a:spLocks noGrp="1"/>
          </p:cNvSpPr>
          <p:nvPr>
            <p:ph/>
          </p:nvPr>
        </p:nvSpPr>
        <p:spPr>
          <a:xfrm>
            <a:off x="4674240" y="1600200"/>
            <a:ext cx="4015800" cy="4525920"/>
          </a:xfrm>
          <a:prstGeom prst="rect">
            <a:avLst/>
          </a:prstGeom>
          <a:noFill/>
          <a:ln w="0">
            <a:noFill/>
          </a:ln>
        </p:spPr>
        <p:txBody>
          <a:bodyPr lIns="90000" rIns="90000" tIns="46800" bIns="46800" anchor="t">
            <a:normAutofit/>
          </a:bodyPr>
          <a:p>
            <a:pPr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17" name="PlaceHolder 4"/>
          <p:cNvSpPr>
            <a:spLocks noGrp="1"/>
          </p:cNvSpPr>
          <p:nvPr>
            <p:ph/>
          </p:nvPr>
        </p:nvSpPr>
        <p:spPr>
          <a:xfrm>
            <a:off x="457200" y="3964320"/>
            <a:ext cx="4015800" cy="2158560"/>
          </a:xfrm>
          <a:prstGeom prst="rect">
            <a:avLst/>
          </a:prstGeom>
          <a:noFill/>
          <a:ln w="0">
            <a:noFill/>
          </a:ln>
        </p:spPr>
        <p:txBody>
          <a:bodyPr lIns="90000" rIns="90000" tIns="46800" bIns="46800" anchor="t">
            <a:normAutofit/>
          </a:bodyPr>
          <a:p>
            <a:pPr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B2D30D73-9460-433F-8D81-AAF883D1DF2F}" type="slidenum">
              <a:t>&lt;#&gt;</a:t>
            </a:fld>
          </a:p>
        </p:txBody>
      </p:sp>
      <p:sp>
        <p:nvSpPr>
          <p:cNvPr id="8" name="PlaceHolder 7"/>
          <p:cNvSpPr>
            <a:spLocks noGrp="1"/>
          </p:cNvSpPr>
          <p:nvPr>
            <p:ph type="dt" idx="1"/>
          </p:nvPr>
        </p:nvSpPr>
        <p:spPr/>
        <p:txBody>
          <a:bodyPr/>
          <a:p>
            <a:r>
              <a:rPr lang="en-U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320"/>
            <a:ext cx="8229600" cy="11430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4400" spc="-1" strike="noStrike">
              <a:solidFill>
                <a:srgbClr val="000000"/>
              </a:solidFill>
              <a:latin typeface="Arial"/>
            </a:endParaRPr>
          </a:p>
        </p:txBody>
      </p:sp>
      <p:sp>
        <p:nvSpPr>
          <p:cNvPr id="19" name="PlaceHolder 2"/>
          <p:cNvSpPr>
            <a:spLocks noGrp="1"/>
          </p:cNvSpPr>
          <p:nvPr>
            <p:ph/>
          </p:nvPr>
        </p:nvSpPr>
        <p:spPr>
          <a:xfrm>
            <a:off x="457200" y="1600200"/>
            <a:ext cx="4015800" cy="4525920"/>
          </a:xfrm>
          <a:prstGeom prst="rect">
            <a:avLst/>
          </a:prstGeom>
          <a:noFill/>
          <a:ln w="0">
            <a:noFill/>
          </a:ln>
        </p:spPr>
        <p:txBody>
          <a:bodyPr lIns="90000" rIns="90000" tIns="46800" bIns="46800" anchor="t">
            <a:normAutofit/>
          </a:bodyPr>
          <a:p>
            <a:pPr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20" name="PlaceHolder 3"/>
          <p:cNvSpPr>
            <a:spLocks noGrp="1"/>
          </p:cNvSpPr>
          <p:nvPr>
            <p:ph/>
          </p:nvPr>
        </p:nvSpPr>
        <p:spPr>
          <a:xfrm>
            <a:off x="4674240" y="1600200"/>
            <a:ext cx="4015800" cy="2158560"/>
          </a:xfrm>
          <a:prstGeom prst="rect">
            <a:avLst/>
          </a:prstGeom>
          <a:noFill/>
          <a:ln w="0">
            <a:noFill/>
          </a:ln>
        </p:spPr>
        <p:txBody>
          <a:bodyPr lIns="90000" rIns="90000" tIns="46800" bIns="46800" anchor="t">
            <a:normAutofit/>
          </a:bodyPr>
          <a:p>
            <a:pPr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21" name="PlaceHolder 4"/>
          <p:cNvSpPr>
            <a:spLocks noGrp="1"/>
          </p:cNvSpPr>
          <p:nvPr>
            <p:ph/>
          </p:nvPr>
        </p:nvSpPr>
        <p:spPr>
          <a:xfrm>
            <a:off x="4674240" y="3964320"/>
            <a:ext cx="4015800" cy="2158560"/>
          </a:xfrm>
          <a:prstGeom prst="rect">
            <a:avLst/>
          </a:prstGeom>
          <a:noFill/>
          <a:ln w="0">
            <a:noFill/>
          </a:ln>
        </p:spPr>
        <p:txBody>
          <a:bodyPr lIns="90000" rIns="90000" tIns="46800" bIns="46800" anchor="t">
            <a:normAutofit/>
          </a:bodyPr>
          <a:p>
            <a:pPr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0663D4EB-1BE7-4CD0-B9CE-F89B212D518D}" type="slidenum">
              <a:t>&lt;#&gt;</a:t>
            </a:fld>
          </a:p>
        </p:txBody>
      </p:sp>
      <p:sp>
        <p:nvSpPr>
          <p:cNvPr id="8" name="PlaceHolder 7"/>
          <p:cNvSpPr>
            <a:spLocks noGrp="1"/>
          </p:cNvSpPr>
          <p:nvPr>
            <p:ph type="dt" idx="1"/>
          </p:nvPr>
        </p:nvSpPr>
        <p:spPr/>
        <p:txBody>
          <a:bodyPr/>
          <a:p>
            <a:r>
              <a:rPr lang="en-U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320"/>
            <a:ext cx="8229600" cy="11430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4400" spc="-1" strike="noStrike">
              <a:solidFill>
                <a:srgbClr val="000000"/>
              </a:solidFill>
              <a:latin typeface="Arial"/>
            </a:endParaRPr>
          </a:p>
        </p:txBody>
      </p:sp>
      <p:sp>
        <p:nvSpPr>
          <p:cNvPr id="23" name="PlaceHolder 2"/>
          <p:cNvSpPr>
            <a:spLocks noGrp="1"/>
          </p:cNvSpPr>
          <p:nvPr>
            <p:ph/>
          </p:nvPr>
        </p:nvSpPr>
        <p:spPr>
          <a:xfrm>
            <a:off x="457200" y="1600200"/>
            <a:ext cx="4015800" cy="2158560"/>
          </a:xfrm>
          <a:prstGeom prst="rect">
            <a:avLst/>
          </a:prstGeom>
          <a:noFill/>
          <a:ln w="0">
            <a:noFill/>
          </a:ln>
        </p:spPr>
        <p:txBody>
          <a:bodyPr lIns="90000" rIns="90000" tIns="46800" bIns="46800" anchor="t">
            <a:normAutofit/>
          </a:bodyPr>
          <a:p>
            <a:pPr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24" name="PlaceHolder 3"/>
          <p:cNvSpPr>
            <a:spLocks noGrp="1"/>
          </p:cNvSpPr>
          <p:nvPr>
            <p:ph/>
          </p:nvPr>
        </p:nvSpPr>
        <p:spPr>
          <a:xfrm>
            <a:off x="4674240" y="1600200"/>
            <a:ext cx="4015800" cy="2158560"/>
          </a:xfrm>
          <a:prstGeom prst="rect">
            <a:avLst/>
          </a:prstGeom>
          <a:noFill/>
          <a:ln w="0">
            <a:noFill/>
          </a:ln>
        </p:spPr>
        <p:txBody>
          <a:bodyPr lIns="90000" rIns="90000" tIns="46800" bIns="46800" anchor="t">
            <a:normAutofit/>
          </a:bodyPr>
          <a:p>
            <a:pPr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25" name="PlaceHolder 4"/>
          <p:cNvSpPr>
            <a:spLocks noGrp="1"/>
          </p:cNvSpPr>
          <p:nvPr>
            <p:ph/>
          </p:nvPr>
        </p:nvSpPr>
        <p:spPr>
          <a:xfrm>
            <a:off x="457200" y="3964320"/>
            <a:ext cx="8229600" cy="2158560"/>
          </a:xfrm>
          <a:prstGeom prst="rect">
            <a:avLst/>
          </a:prstGeom>
          <a:noFill/>
          <a:ln w="0">
            <a:noFill/>
          </a:ln>
        </p:spPr>
        <p:txBody>
          <a:bodyPr lIns="90000" rIns="90000" tIns="46800" bIns="46800" anchor="t">
            <a:normAutofit/>
          </a:bodyPr>
          <a:p>
            <a:pPr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C6AACC05-2EDC-4CAE-B08C-9F09953F1704}" type="slidenum">
              <a:t>&lt;#&gt;</a:t>
            </a:fld>
          </a:p>
        </p:txBody>
      </p:sp>
      <p:sp>
        <p:nvSpPr>
          <p:cNvPr id="8" name="PlaceHolder 7"/>
          <p:cNvSpPr>
            <a:spLocks noGrp="1"/>
          </p:cNvSpPr>
          <p:nvPr>
            <p:ph type="dt" idx="1"/>
          </p:nvPr>
        </p:nvSpPr>
        <p:spPr/>
        <p:txBody>
          <a:bodyPr/>
          <a:p>
            <a:r>
              <a:rPr lang="en-U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4320"/>
            <a:ext cx="8229600" cy="11430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 name="PlaceHolder 2"/>
          <p:cNvSpPr>
            <a:spLocks noGrp="1"/>
          </p:cNvSpPr>
          <p:nvPr>
            <p:ph type="body"/>
          </p:nvPr>
        </p:nvSpPr>
        <p:spPr>
          <a:xfrm>
            <a:off x="457200" y="1600200"/>
            <a:ext cx="8229600" cy="4525920"/>
          </a:xfrm>
          <a:prstGeom prst="rect">
            <a:avLst/>
          </a:prstGeom>
          <a:noFill/>
          <a:ln w="0">
            <a:noFill/>
          </a:ln>
        </p:spPr>
        <p:txBody>
          <a:bodyPr lIns="90000" rIns="90000" tIns="46800" bIns="46800" anchor="t">
            <a:normAutofit/>
          </a:bodyPr>
          <a:p>
            <a:pPr marL="343080" indent="-34308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743040" indent="-28584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000000"/>
                </a:solidFill>
                <a:latin typeface="Arial"/>
              </a:rPr>
              <a:t>Second Outline Level</a:t>
            </a:r>
            <a:endParaRPr b="0" lang="en-US" sz="3200" spc="-1" strike="noStrike">
              <a:solidFill>
                <a:srgbClr val="000000"/>
              </a:solidFill>
              <a:latin typeface="Arial"/>
            </a:endParaRPr>
          </a:p>
          <a:p>
            <a:pPr lvl="2" marL="11430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000000"/>
                </a:solidFill>
                <a:latin typeface="Arial"/>
              </a:rPr>
              <a:t>Third Outline Level</a:t>
            </a:r>
            <a:endParaRPr b="0" lang="en-US" sz="3200" spc="-1" strike="noStrike">
              <a:solidFill>
                <a:srgbClr val="000000"/>
              </a:solidFill>
              <a:latin typeface="Arial"/>
            </a:endParaRPr>
          </a:p>
          <a:p>
            <a:pPr lvl="3" marL="16002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000000"/>
                </a:solidFill>
                <a:latin typeface="Arial"/>
              </a:rPr>
              <a:t>Fourth Outline Level</a:t>
            </a:r>
            <a:endParaRPr b="0" lang="en-US" sz="3200" spc="-1" strike="noStrike">
              <a:solidFill>
                <a:srgbClr val="000000"/>
              </a:solidFill>
              <a:latin typeface="Arial"/>
            </a:endParaRPr>
          </a:p>
          <a:p>
            <a:pPr lvl="4"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000000"/>
                </a:solidFill>
                <a:latin typeface="Arial"/>
              </a:rPr>
              <a:t>Fifth Outline Level</a:t>
            </a:r>
            <a:endParaRPr b="0" lang="en-US" sz="3200" spc="-1" strike="noStrike">
              <a:solidFill>
                <a:srgbClr val="000000"/>
              </a:solidFill>
              <a:latin typeface="Arial"/>
            </a:endParaRPr>
          </a:p>
          <a:p>
            <a:pPr lvl="5"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000000"/>
                </a:solidFill>
                <a:latin typeface="Arial"/>
              </a:rPr>
              <a:t>Sixth Outline Level</a:t>
            </a:r>
            <a:endParaRPr b="0" lang="en-US" sz="3200" spc="-1" strike="noStrike">
              <a:solidFill>
                <a:srgbClr val="000000"/>
              </a:solidFill>
              <a:latin typeface="Arial"/>
            </a:endParaRPr>
          </a:p>
          <a:p>
            <a:pPr lvl="6" marL="2057400" indent="-228600">
              <a:spcBef>
                <a:spcPts val="799"/>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000000"/>
                </a:solidFill>
                <a:latin typeface="Arial"/>
              </a:rPr>
              <a:t>Seventh Outline Level</a:t>
            </a:r>
            <a:endParaRPr b="0" lang="en-US" sz="3200" spc="-1" strike="noStrike">
              <a:solidFill>
                <a:srgbClr val="000000"/>
              </a:solidFill>
              <a:latin typeface="Arial"/>
            </a:endParaRPr>
          </a:p>
        </p:txBody>
      </p:sp>
      <p:sp>
        <p:nvSpPr>
          <p:cNvPr id="2" name="PlaceHolder 3"/>
          <p:cNvSpPr>
            <a:spLocks noGrp="1"/>
          </p:cNvSpPr>
          <p:nvPr>
            <p:ph type="dt" idx="1"/>
          </p:nvPr>
        </p:nvSpPr>
        <p:spPr>
          <a:xfrm>
            <a:off x="456840" y="6244920"/>
            <a:ext cx="2133720" cy="476280"/>
          </a:xfrm>
          <a:prstGeom prst="rect">
            <a:avLst/>
          </a:prstGeom>
          <a:noFill/>
          <a:ln w="0">
            <a:noFill/>
          </a:ln>
        </p:spPr>
        <p:txBody>
          <a:bodyPr lIns="90000" rIns="90000" tIns="46800" bIns="46800" anchor="t">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1800" spc="-1" strike="noStrike">
              <a:solidFill>
                <a:srgbClr val="000000"/>
              </a:solidFill>
              <a:latin typeface="Arial"/>
            </a:endParaRPr>
          </a:p>
        </p:txBody>
      </p:sp>
      <p:sp>
        <p:nvSpPr>
          <p:cNvPr id="3" name="PlaceHolder 4"/>
          <p:cNvSpPr>
            <a:spLocks noGrp="1"/>
          </p:cNvSpPr>
          <p:nvPr>
            <p:ph type="ftr" idx="2"/>
          </p:nvPr>
        </p:nvSpPr>
        <p:spPr>
          <a:xfrm>
            <a:off x="3124080" y="6244920"/>
            <a:ext cx="2895840" cy="476280"/>
          </a:xfrm>
          <a:prstGeom prst="rect">
            <a:avLst/>
          </a:prstGeom>
          <a:noFill/>
          <a:ln w="0">
            <a:noFill/>
          </a:ln>
        </p:spPr>
        <p:txBody>
          <a:bodyPr lIns="90000" rIns="90000" tIns="46800" bIns="46800" anchor="t">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1800" spc="-1" strike="noStrike">
              <a:solidFill>
                <a:srgbClr val="000000"/>
              </a:solidFill>
              <a:latin typeface="Arial"/>
            </a:endParaRPr>
          </a:p>
        </p:txBody>
      </p:sp>
      <p:sp>
        <p:nvSpPr>
          <p:cNvPr id="4" name="PlaceHolder 5"/>
          <p:cNvSpPr>
            <a:spLocks noGrp="1"/>
          </p:cNvSpPr>
          <p:nvPr>
            <p:ph type="sldNum" idx="3"/>
          </p:nvPr>
        </p:nvSpPr>
        <p:spPr>
          <a:xfrm>
            <a:off x="6552720" y="6244920"/>
            <a:ext cx="2133720" cy="476280"/>
          </a:xfrm>
          <a:prstGeom prst="rect">
            <a:avLst/>
          </a:prstGeom>
          <a:noFill/>
          <a:ln w="0">
            <a:noFill/>
          </a:ln>
        </p:spPr>
        <p:txBody>
          <a:bodyPr lIns="90000" rIns="90000" tIns="46800" bIns="46800" anchor="t">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400" spc="-1" strike="noStrike">
                <a:solidFill>
                  <a:srgbClr val="000000"/>
                </a:solidFill>
                <a:latin typeface="Arial"/>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E5011CA3-3197-4C18-B9F9-3D956ED1281D}" type="slidenum">
              <a:rPr b="0" lang="en-US" sz="1400" spc="-1" strike="noStrike">
                <a:solidFill>
                  <a:srgbClr val="000000"/>
                </a:solidFill>
                <a:latin typeface="Arial"/>
              </a:rPr>
              <a:t>&lt;number&gt;</a:t>
            </a:fld>
            <a:endParaRPr b="0" lang="en-US" sz="14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hyperlink" Target="http://www.wikipedia.com/" TargetMode="External"/><Relationship Id="rId2" Type="http://schemas.openxmlformats.org/officeDocument/2006/relationships/image" Target="../media/image2.jpeg"/><Relationship Id="rId3"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hyperlink" Target="http://www.dictionary.com/" TargetMode="External"/><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hyperlink" Target="http://www.wikipedia.com/" TargetMode="External"/><Relationship Id="rId2"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hyperlink" Target="http://www.csao.org/" TargetMode="External"/><Relationship Id="rId2" Type="http://schemas.openxmlformats.org/officeDocument/2006/relationships/image" Target="../media/image4.jpeg"/><Relationship Id="rId3"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380880" y="1218960"/>
            <a:ext cx="8229600" cy="1143000"/>
          </a:xfrm>
          <a:prstGeom prst="rect">
            <a:avLst/>
          </a:prstGeom>
          <a:noFill/>
          <a:ln w="0">
            <a:noFill/>
          </a:ln>
        </p:spPr>
        <p:txBody>
          <a:bodyPr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5400" spc="-1" strike="noStrike">
                <a:solidFill>
                  <a:srgbClr val="ffff00"/>
                </a:solidFill>
                <a:latin typeface="Arial"/>
              </a:rPr>
              <a:t>Trowels</a:t>
            </a:r>
            <a:endParaRPr b="0" lang="en-US" sz="5400" spc="-1" strike="noStrike">
              <a:solidFill>
                <a:srgbClr val="000000"/>
              </a:solidFill>
              <a:latin typeface="Arial"/>
            </a:endParaRPr>
          </a:p>
        </p:txBody>
      </p:sp>
      <p:pic>
        <p:nvPicPr>
          <p:cNvPr id="42" name="Picture 4" descr="http://www.ultimatehandyman.co.uk/pointing%20trowel.jpg"/>
          <p:cNvPicPr/>
          <p:nvPr/>
        </p:nvPicPr>
        <p:blipFill>
          <a:blip r:embed="rId1"/>
          <a:stretch/>
        </p:blipFill>
        <p:spPr>
          <a:xfrm>
            <a:off x="2895480" y="2819520"/>
            <a:ext cx="3810240" cy="3809880"/>
          </a:xfrm>
          <a:prstGeom prst="rect">
            <a:avLst/>
          </a:prstGeom>
          <a:ln w="0">
            <a:noFill/>
          </a:ln>
        </p:spPr>
      </p:pic>
      <p:sp>
        <p:nvSpPr>
          <p:cNvPr id="43" name="Slide Number Placeholder 1"/>
          <p:cNvSpPr/>
          <p:nvPr/>
        </p:nvSpPr>
        <p:spPr>
          <a:xfrm>
            <a:off x="6553080" y="6245280"/>
            <a:ext cx="2133720" cy="476280"/>
          </a:xfrm>
          <a:prstGeom prst="rect">
            <a:avLst/>
          </a:prstGeom>
          <a:noFill/>
          <a:ln w="0">
            <a:noFill/>
          </a:ln>
        </p:spPr>
        <p:style>
          <a:lnRef idx="0"/>
          <a:fillRef idx="0"/>
          <a:effectRef idx="0"/>
          <a:fontRef idx="minor"/>
        </p:style>
        <p:txBody>
          <a:bodyPr lIns="90000" rIns="90000" tIns="46800" bIns="46800" anchor="t">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E6E85643-BB04-409A-B982-FDB7FEC5BE88}" type="slidenum">
              <a:rPr b="0" lang="en-US" sz="1400" spc="-1" strike="noStrike">
                <a:solidFill>
                  <a:srgbClr val="000000"/>
                </a:solidFill>
                <a:latin typeface="Arial"/>
              </a:rPr>
              <a:t>&lt;number&gt;</a:t>
            </a:fld>
            <a:endParaRPr b="0" lang="en-US" sz="1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4320"/>
            <a:ext cx="8229600" cy="1143000"/>
          </a:xfrm>
          <a:prstGeom prst="rect">
            <a:avLst/>
          </a:prstGeom>
          <a:noFill/>
          <a:ln w="0">
            <a:noFill/>
          </a:ln>
        </p:spPr>
        <p:txBody>
          <a:bodyPr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4400" spc="-1" strike="noStrike">
                <a:solidFill>
                  <a:srgbClr val="ffff00"/>
                </a:solidFill>
                <a:latin typeface="Arial"/>
              </a:rPr>
              <a:t>Trowel Safety</a:t>
            </a:r>
            <a:endParaRPr b="0" lang="en-US" sz="4400" spc="-1" strike="noStrike">
              <a:solidFill>
                <a:srgbClr val="000000"/>
              </a:solidFill>
              <a:latin typeface="Arial"/>
            </a:endParaRPr>
          </a:p>
        </p:txBody>
      </p:sp>
      <p:sp>
        <p:nvSpPr>
          <p:cNvPr id="79" name="PlaceHolder 2"/>
          <p:cNvSpPr>
            <a:spLocks noGrp="1"/>
          </p:cNvSpPr>
          <p:nvPr>
            <p:ph/>
          </p:nvPr>
        </p:nvSpPr>
        <p:spPr>
          <a:xfrm>
            <a:off x="457200" y="1600200"/>
            <a:ext cx="8229600" cy="4525920"/>
          </a:xfrm>
          <a:prstGeom prst="rect">
            <a:avLst/>
          </a:prstGeom>
          <a:noFill/>
          <a:ln w="0">
            <a:noFill/>
          </a:ln>
        </p:spPr>
        <p:txBody>
          <a:bodyPr anchor="t">
            <a:normAutofit/>
          </a:bodyPr>
          <a:p>
            <a:pPr marL="343080" indent="-343080">
              <a:lnSpc>
                <a:spcPct val="90000"/>
              </a:lnSpc>
              <a:spcBef>
                <a:spcPts val="799"/>
              </a:spcBef>
              <a:buClr>
                <a:srgbClr val="ffffff"/>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ffffff"/>
                </a:solidFill>
                <a:latin typeface="Arial"/>
              </a:rPr>
              <a:t>All hand tools shall be maintained in a safe condition.</a:t>
            </a:r>
            <a:endParaRPr b="0" lang="en-US" sz="3200" spc="-1" strike="noStrike">
              <a:solidFill>
                <a:srgbClr val="000000"/>
              </a:solidFill>
              <a:latin typeface="Arial"/>
            </a:endParaRPr>
          </a:p>
          <a:p>
            <a:pPr marL="343080" indent="-343080">
              <a:lnSpc>
                <a:spcPct val="90000"/>
              </a:lnSpc>
              <a:spcBef>
                <a:spcPts val="799"/>
              </a:spcBef>
              <a:buClr>
                <a:srgbClr val="ffffff"/>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ffffff"/>
                </a:solidFill>
                <a:latin typeface="Arial"/>
              </a:rPr>
              <a:t>Wooden handles must be kept tight to the tool and be free of cracks and splinters.</a:t>
            </a:r>
            <a:endParaRPr b="0" lang="en-US" sz="3200" spc="-1" strike="noStrike">
              <a:solidFill>
                <a:srgbClr val="000000"/>
              </a:solidFill>
              <a:latin typeface="Arial"/>
            </a:endParaRPr>
          </a:p>
        </p:txBody>
      </p:sp>
      <p:sp>
        <p:nvSpPr>
          <p:cNvPr id="80" name="Text Box 4"/>
          <p:cNvSpPr/>
          <p:nvPr/>
        </p:nvSpPr>
        <p:spPr>
          <a:xfrm>
            <a:off x="4800600" y="6400800"/>
            <a:ext cx="4343400" cy="215640"/>
          </a:xfrm>
          <a:prstGeom prst="rect">
            <a:avLst/>
          </a:prstGeom>
          <a:noFill/>
          <a:ln w="0">
            <a:noFill/>
          </a:ln>
        </p:spPr>
        <p:style>
          <a:lnRef idx="0"/>
          <a:fillRef idx="0"/>
          <a:effectRef idx="0"/>
          <a:fontRef idx="minor"/>
        </p:style>
        <p:txBody>
          <a:bodyPr lIns="90000" rIns="90000" tIns="46800" bIns="46800" anchor="t">
            <a:spAutoFit/>
          </a:bodyPr>
          <a:p>
            <a:pPr>
              <a:spcBef>
                <a:spcPts val="499"/>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800" spc="-1" strike="noStrike">
                <a:solidFill>
                  <a:srgbClr val="ffffff"/>
                </a:solidFill>
                <a:latin typeface="Arial"/>
              </a:rPr>
              <a:t>Source:  OSHA Regulations 2005</a:t>
            </a:r>
            <a:endParaRPr b="0" lang="en-US" sz="800" spc="-1" strike="noStrike">
              <a:solidFill>
                <a:srgbClr val="000000"/>
              </a:solidFill>
              <a:latin typeface="Arial"/>
            </a:endParaRPr>
          </a:p>
        </p:txBody>
      </p:sp>
      <p:sp>
        <p:nvSpPr>
          <p:cNvPr id="81" name="Slide Number Placeholder 1"/>
          <p:cNvSpPr/>
          <p:nvPr/>
        </p:nvSpPr>
        <p:spPr>
          <a:xfrm>
            <a:off x="6553080" y="6245280"/>
            <a:ext cx="2133720" cy="476280"/>
          </a:xfrm>
          <a:prstGeom prst="rect">
            <a:avLst/>
          </a:prstGeom>
          <a:noFill/>
          <a:ln w="0">
            <a:noFill/>
          </a:ln>
        </p:spPr>
        <p:style>
          <a:lnRef idx="0"/>
          <a:fillRef idx="0"/>
          <a:effectRef idx="0"/>
          <a:fontRef idx="minor"/>
        </p:style>
        <p:txBody>
          <a:bodyPr lIns="90000" rIns="90000" tIns="46800" bIns="46800" anchor="t">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D27B191A-A550-4BB9-BCAF-CA00C9390A91}" type="slidenum">
              <a:rPr b="0" lang="en-US" sz="1400" spc="-1" strike="noStrike">
                <a:solidFill>
                  <a:srgbClr val="000000"/>
                </a:solidFill>
                <a:latin typeface="Arial"/>
              </a:rPr>
              <a:t>&lt;number&gt;</a:t>
            </a:fld>
            <a:endParaRPr b="0" lang="en-US" sz="1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title"/>
          </p:nvPr>
        </p:nvSpPr>
        <p:spPr>
          <a:xfrm>
            <a:off x="457200" y="274320"/>
            <a:ext cx="8229600" cy="1143000"/>
          </a:xfrm>
          <a:prstGeom prst="rect">
            <a:avLst/>
          </a:prstGeom>
          <a:noFill/>
          <a:ln w="0">
            <a:noFill/>
          </a:ln>
        </p:spPr>
        <p:txBody>
          <a:bodyPr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4000" spc="-1" strike="noStrike">
                <a:solidFill>
                  <a:srgbClr val="ffff00"/>
                </a:solidFill>
                <a:latin typeface="Arial"/>
              </a:rPr>
              <a:t>Safety Procedures and Practices</a:t>
            </a:r>
            <a:endParaRPr b="0" lang="en-US" sz="4000" spc="-1" strike="noStrike">
              <a:solidFill>
                <a:srgbClr val="000000"/>
              </a:solidFill>
              <a:latin typeface="Arial"/>
            </a:endParaRPr>
          </a:p>
        </p:txBody>
      </p:sp>
      <p:sp>
        <p:nvSpPr>
          <p:cNvPr id="83" name="PlaceHolder 2"/>
          <p:cNvSpPr>
            <a:spLocks noGrp="1"/>
          </p:cNvSpPr>
          <p:nvPr>
            <p:ph/>
          </p:nvPr>
        </p:nvSpPr>
        <p:spPr>
          <a:xfrm>
            <a:off x="228240" y="1600200"/>
            <a:ext cx="8458200" cy="4525920"/>
          </a:xfrm>
          <a:prstGeom prst="rect">
            <a:avLst/>
          </a:prstGeom>
          <a:noFill/>
          <a:ln w="0">
            <a:noFill/>
          </a:ln>
        </p:spPr>
        <p:txBody>
          <a:bodyPr anchor="t">
            <a:normAutofit/>
          </a:bodyPr>
          <a:p>
            <a:pPr marL="343080" indent="-343080">
              <a:spcBef>
                <a:spcPts val="799"/>
              </a:spcBef>
              <a:buClr>
                <a:srgbClr val="ffffff"/>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ffffff"/>
                </a:solidFill>
                <a:latin typeface="Arial"/>
              </a:rPr>
              <a:t>PPE requirements include eye protection when the trowel area is overhead or when particulates may become airborne.  </a:t>
            </a:r>
            <a:endParaRPr b="0" lang="en-US" sz="3200" spc="-1" strike="noStrike">
              <a:solidFill>
                <a:srgbClr val="000000"/>
              </a:solidFill>
              <a:latin typeface="Arial"/>
            </a:endParaRPr>
          </a:p>
          <a:p>
            <a:pPr marL="343080" indent="-343080">
              <a:spcBef>
                <a:spcPts val="799"/>
              </a:spcBef>
              <a:buClr>
                <a:srgbClr val="ffffff"/>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ffffff"/>
                </a:solidFill>
                <a:latin typeface="Arial"/>
              </a:rPr>
              <a:t>Gloves and long-sleeved shirts should be worn when the material being applied may be hazardous to the skin.  </a:t>
            </a:r>
            <a:endParaRPr b="0" lang="en-US" sz="3200" spc="-1" strike="noStrike">
              <a:solidFill>
                <a:srgbClr val="000000"/>
              </a:solidFill>
              <a:latin typeface="Arial"/>
            </a:endParaRPr>
          </a:p>
          <a:p>
            <a:pPr marL="343080" indent="-343080">
              <a:spcBef>
                <a:spcPts val="799"/>
              </a:spcBef>
              <a:buClr>
                <a:srgbClr val="ffffff"/>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ffffff"/>
                </a:solidFill>
                <a:latin typeface="Arial"/>
              </a:rPr>
              <a:t>Fall protection should be provided when working at elevations 1.8 meters or higher. </a:t>
            </a:r>
            <a:endParaRPr b="0" lang="en-US" sz="3200" spc="-1" strike="noStrike">
              <a:solidFill>
                <a:srgbClr val="000000"/>
              </a:solidFill>
              <a:latin typeface="Arial"/>
            </a:endParaRPr>
          </a:p>
        </p:txBody>
      </p:sp>
      <p:sp>
        <p:nvSpPr>
          <p:cNvPr id="84" name="Text Box 4"/>
          <p:cNvSpPr/>
          <p:nvPr/>
        </p:nvSpPr>
        <p:spPr>
          <a:xfrm>
            <a:off x="3962520" y="6553080"/>
            <a:ext cx="5181480" cy="215640"/>
          </a:xfrm>
          <a:prstGeom prst="rect">
            <a:avLst/>
          </a:prstGeom>
          <a:noFill/>
          <a:ln w="0">
            <a:noFill/>
          </a:ln>
        </p:spPr>
        <p:style>
          <a:lnRef idx="0"/>
          <a:fillRef idx="0"/>
          <a:effectRef idx="0"/>
          <a:fontRef idx="minor"/>
        </p:style>
        <p:txBody>
          <a:bodyPr lIns="90000" rIns="90000" tIns="46800" bIns="46800" anchor="t">
            <a:spAutoFit/>
          </a:bodyPr>
          <a:p>
            <a:pPr>
              <a:spcBef>
                <a:spcPts val="499"/>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800" spc="-1" strike="noStrike">
                <a:solidFill>
                  <a:srgbClr val="ffffff"/>
                </a:solidFill>
                <a:latin typeface="Arial"/>
              </a:rPr>
              <a:t>Source:  OSHA Regulations 2005</a:t>
            </a:r>
            <a:endParaRPr b="0" lang="en-US" sz="800" spc="-1" strike="noStrike">
              <a:solidFill>
                <a:srgbClr val="000000"/>
              </a:solidFill>
              <a:latin typeface="Arial"/>
            </a:endParaRPr>
          </a:p>
        </p:txBody>
      </p:sp>
      <p:sp>
        <p:nvSpPr>
          <p:cNvPr id="85" name="Slide Number Placeholder 1"/>
          <p:cNvSpPr/>
          <p:nvPr/>
        </p:nvSpPr>
        <p:spPr>
          <a:xfrm>
            <a:off x="6553080" y="6245280"/>
            <a:ext cx="2133720" cy="476280"/>
          </a:xfrm>
          <a:prstGeom prst="rect">
            <a:avLst/>
          </a:prstGeom>
          <a:noFill/>
          <a:ln w="0">
            <a:noFill/>
          </a:ln>
        </p:spPr>
        <p:style>
          <a:lnRef idx="0"/>
          <a:fillRef idx="0"/>
          <a:effectRef idx="0"/>
          <a:fontRef idx="minor"/>
        </p:style>
        <p:txBody>
          <a:bodyPr lIns="90000" rIns="90000" tIns="46800" bIns="46800" anchor="t">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0F901FB7-BB8F-48FB-A638-E2173A218BE1}" type="slidenum">
              <a:rPr b="0" lang="en-US" sz="1400" spc="-1" strike="noStrike">
                <a:solidFill>
                  <a:srgbClr val="000000"/>
                </a:solidFill>
                <a:latin typeface="Arial"/>
              </a:rPr>
              <a:t>&lt;number&gt;</a:t>
            </a:fld>
            <a:endParaRPr b="0" lang="en-US" sz="1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p:nvPr>
        </p:nvSpPr>
        <p:spPr>
          <a:xfrm>
            <a:off x="457200" y="1371600"/>
            <a:ext cx="8229600" cy="4525920"/>
          </a:xfrm>
          <a:prstGeom prst="rect">
            <a:avLst/>
          </a:prstGeom>
          <a:noFill/>
          <a:ln w="0">
            <a:noFill/>
          </a:ln>
        </p:spPr>
        <p:txBody>
          <a:bodyPr anchor="t">
            <a:normAutofit/>
          </a:bodyPr>
          <a:p>
            <a:pPr marL="343080" indent="-343080">
              <a:spcBef>
                <a:spcPts val="799"/>
              </a:spcBef>
              <a:buClr>
                <a:srgbClr val="ffffff"/>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ffffff"/>
                </a:solidFill>
                <a:latin typeface="Arial"/>
              </a:rPr>
              <a:t>Precautions should be taken to guard the edges of trowels that may be sharp, especially while moving with edges exposed.</a:t>
            </a:r>
            <a:endParaRPr b="0" lang="en-US" sz="3200" spc="-1" strike="noStrike">
              <a:solidFill>
                <a:srgbClr val="000000"/>
              </a:solidFill>
              <a:latin typeface="Arial"/>
            </a:endParaRPr>
          </a:p>
          <a:p>
            <a:pPr marL="343080" indent="-343080">
              <a:spcBef>
                <a:spcPts val="799"/>
              </a:spcBef>
              <a:buClr>
                <a:srgbClr val="ffffff"/>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ffffff"/>
                </a:solidFill>
                <a:latin typeface="Arial"/>
              </a:rPr>
              <a:t>Personal injury prevention equipment such as wrist braces or handle ties should be provided and used by workers practicing lengthy actions using trowels to avoid muscle and bone injuries.</a:t>
            </a:r>
            <a:endParaRPr b="0" lang="en-US" sz="3200" spc="-1" strike="noStrike">
              <a:solidFill>
                <a:srgbClr val="000000"/>
              </a:solidFill>
              <a:latin typeface="Arial"/>
            </a:endParaRPr>
          </a:p>
        </p:txBody>
      </p:sp>
      <p:sp>
        <p:nvSpPr>
          <p:cNvPr id="87" name="Text Box 5"/>
          <p:cNvSpPr/>
          <p:nvPr/>
        </p:nvSpPr>
        <p:spPr>
          <a:xfrm>
            <a:off x="4952880" y="6553080"/>
            <a:ext cx="3962520" cy="215640"/>
          </a:xfrm>
          <a:prstGeom prst="rect">
            <a:avLst/>
          </a:prstGeom>
          <a:noFill/>
          <a:ln w="0">
            <a:noFill/>
          </a:ln>
        </p:spPr>
        <p:style>
          <a:lnRef idx="0"/>
          <a:fillRef idx="0"/>
          <a:effectRef idx="0"/>
          <a:fontRef idx="minor"/>
        </p:style>
        <p:txBody>
          <a:bodyPr lIns="90000" rIns="90000" tIns="46800" bIns="46800" anchor="t">
            <a:spAutoFit/>
          </a:bodyPr>
          <a:p>
            <a:pPr>
              <a:spcBef>
                <a:spcPts val="499"/>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800" spc="-1" strike="noStrike">
                <a:solidFill>
                  <a:srgbClr val="ffffff"/>
                </a:solidFill>
                <a:latin typeface="Arial"/>
              </a:rPr>
              <a:t>Source:  OSHA Regulations 2005</a:t>
            </a:r>
            <a:endParaRPr b="0" lang="en-US" sz="800" spc="-1" strike="noStrike">
              <a:solidFill>
                <a:srgbClr val="000000"/>
              </a:solidFill>
              <a:latin typeface="Arial"/>
            </a:endParaRPr>
          </a:p>
        </p:txBody>
      </p:sp>
      <p:sp>
        <p:nvSpPr>
          <p:cNvPr id="88" name="Slide Number Placeholder 1"/>
          <p:cNvSpPr/>
          <p:nvPr/>
        </p:nvSpPr>
        <p:spPr>
          <a:xfrm>
            <a:off x="6553080" y="6245280"/>
            <a:ext cx="2133720" cy="476280"/>
          </a:xfrm>
          <a:prstGeom prst="rect">
            <a:avLst/>
          </a:prstGeom>
          <a:noFill/>
          <a:ln w="0">
            <a:noFill/>
          </a:ln>
        </p:spPr>
        <p:style>
          <a:lnRef idx="0"/>
          <a:fillRef idx="0"/>
          <a:effectRef idx="0"/>
          <a:fontRef idx="minor"/>
        </p:style>
        <p:txBody>
          <a:bodyPr lIns="90000" rIns="90000" tIns="46800" bIns="46800" anchor="t">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502D6EDB-335C-4029-AC23-3397459B5925}" type="slidenum">
              <a:rPr b="0" lang="en-US" sz="1400" spc="-1" strike="noStrike">
                <a:solidFill>
                  <a:srgbClr val="000000"/>
                </a:solidFill>
                <a:latin typeface="Arial"/>
              </a:rPr>
              <a:t>&lt;number&gt;</a:t>
            </a:fld>
            <a:endParaRPr b="0" lang="en-US" sz="1400" spc="-1" strike="noStrike">
              <a:solidFill>
                <a:srgbClr val="000000"/>
              </a:solidFill>
              <a:latin typeface="Arial"/>
            </a:endParaRPr>
          </a:p>
        </p:txBody>
      </p:sp>
      <p:sp>
        <p:nvSpPr>
          <p:cNvPr id="89" name="Rectangle 2"/>
          <p:cNvSpPr/>
          <p:nvPr/>
        </p:nvSpPr>
        <p:spPr>
          <a:xfrm>
            <a:off x="1248480" y="380880"/>
            <a:ext cx="6502320" cy="58140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ffff00"/>
                </a:solidFill>
                <a:latin typeface="Arial"/>
              </a:rPr>
              <a:t>Safety Procedures and Practices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p:nvPr>
        </p:nvSpPr>
        <p:spPr>
          <a:xfrm>
            <a:off x="457200" y="1600200"/>
            <a:ext cx="8229600" cy="4525920"/>
          </a:xfrm>
          <a:prstGeom prst="rect">
            <a:avLst/>
          </a:prstGeom>
          <a:noFill/>
          <a:ln w="0">
            <a:noFill/>
          </a:ln>
        </p:spPr>
        <p:txBody>
          <a:bodyPr anchor="t">
            <a:normAutofit/>
          </a:bodyPr>
          <a:p>
            <a:pPr marL="343080" indent="-343080">
              <a:spcBef>
                <a:spcPts val="799"/>
              </a:spcBef>
              <a:buClr>
                <a:srgbClr val="ffffff"/>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ffffff"/>
                </a:solidFill>
                <a:latin typeface="Arial"/>
              </a:rPr>
              <a:t>Always use proper PPE when performing applications using trowels.</a:t>
            </a:r>
            <a:endParaRPr b="0" lang="en-US" sz="3200" spc="-1" strike="noStrike">
              <a:solidFill>
                <a:srgbClr val="000000"/>
              </a:solidFill>
              <a:latin typeface="Arial"/>
            </a:endParaRPr>
          </a:p>
          <a:p>
            <a:pPr marL="343080" indent="-343080">
              <a:spcBef>
                <a:spcPts val="799"/>
              </a:spcBef>
              <a:buClr>
                <a:srgbClr val="ffffff"/>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ffffff"/>
                </a:solidFill>
                <a:latin typeface="Arial"/>
              </a:rPr>
              <a:t>The most common injuries involving trowels are due to musculoskeletal fatigue.</a:t>
            </a:r>
            <a:endParaRPr b="0" lang="en-US" sz="3200" spc="-1" strike="noStrike">
              <a:solidFill>
                <a:srgbClr val="000000"/>
              </a:solidFill>
              <a:latin typeface="Arial"/>
            </a:endParaRPr>
          </a:p>
          <a:p>
            <a:pPr marL="343080" indent="0">
              <a:spcBef>
                <a:spcPts val="799"/>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3200" spc="-1" strike="noStrike">
              <a:solidFill>
                <a:srgbClr val="000000"/>
              </a:solidFill>
              <a:latin typeface="Arial"/>
            </a:endParaRPr>
          </a:p>
        </p:txBody>
      </p:sp>
      <p:sp>
        <p:nvSpPr>
          <p:cNvPr id="91" name="PlaceHolder 2"/>
          <p:cNvSpPr>
            <a:spLocks noGrp="1"/>
          </p:cNvSpPr>
          <p:nvPr>
            <p:ph type="title"/>
          </p:nvPr>
        </p:nvSpPr>
        <p:spPr>
          <a:xfrm>
            <a:off x="457200" y="274320"/>
            <a:ext cx="8229600" cy="1143000"/>
          </a:xfrm>
          <a:prstGeom prst="rect">
            <a:avLst/>
          </a:prstGeom>
          <a:noFill/>
          <a:ln w="0">
            <a:noFill/>
          </a:ln>
        </p:spPr>
        <p:txBody>
          <a:bodyPr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3600" spc="-1" strike="noStrike">
                <a:solidFill>
                  <a:srgbClr val="ffff00"/>
                </a:solidFill>
                <a:latin typeface="Arial"/>
              </a:rPr>
              <a:t>Safety Procedures and Practices</a:t>
            </a:r>
            <a:endParaRPr b="0" lang="en-US" sz="3600" spc="-1" strike="noStrike">
              <a:solidFill>
                <a:srgbClr val="000000"/>
              </a:solidFill>
              <a:latin typeface="Arial"/>
            </a:endParaRPr>
          </a:p>
        </p:txBody>
      </p:sp>
      <p:sp>
        <p:nvSpPr>
          <p:cNvPr id="92" name="Slide Number Placeholder 1"/>
          <p:cNvSpPr/>
          <p:nvPr/>
        </p:nvSpPr>
        <p:spPr>
          <a:xfrm>
            <a:off x="6553080" y="6245280"/>
            <a:ext cx="2133720" cy="476280"/>
          </a:xfrm>
          <a:prstGeom prst="rect">
            <a:avLst/>
          </a:prstGeom>
          <a:noFill/>
          <a:ln w="0">
            <a:noFill/>
          </a:ln>
        </p:spPr>
        <p:style>
          <a:lnRef idx="0"/>
          <a:fillRef idx="0"/>
          <a:effectRef idx="0"/>
          <a:fontRef idx="minor"/>
        </p:style>
        <p:txBody>
          <a:bodyPr lIns="90000" rIns="90000" tIns="46800" bIns="46800" anchor="t">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932964F1-F0E7-4CD0-911E-533BAA7A1E26}" type="slidenum">
              <a:rPr b="0" lang="en-US" sz="1400" spc="-1" strike="noStrike">
                <a:solidFill>
                  <a:srgbClr val="ffff00"/>
                </a:solidFill>
                <a:latin typeface="Arial"/>
              </a:rPr>
              <a:t>&lt;number&gt;</a:t>
            </a:fld>
            <a:endParaRPr b="0" lang="en-US" sz="1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type="title"/>
          </p:nvPr>
        </p:nvSpPr>
        <p:spPr>
          <a:xfrm>
            <a:off x="685800" y="2590560"/>
            <a:ext cx="7772400" cy="1469880"/>
          </a:xfrm>
          <a:prstGeom prst="rect">
            <a:avLst/>
          </a:prstGeom>
          <a:noFill/>
          <a:ln w="0">
            <a:noFill/>
          </a:ln>
        </p:spPr>
        <p:txBody>
          <a:bodyPr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5400" spc="-1" strike="noStrike">
                <a:solidFill>
                  <a:srgbClr val="ffff00"/>
                </a:solidFill>
                <a:latin typeface="Arial"/>
              </a:rPr>
              <a:t>Think Safety</a:t>
            </a:r>
            <a:br>
              <a:rPr sz="4800"/>
            </a:br>
            <a:br>
              <a:rPr sz="4800"/>
            </a:br>
            <a:r>
              <a:rPr b="1" lang="en-US" sz="5400" spc="-1" strike="noStrike">
                <a:solidFill>
                  <a:srgbClr val="ffff00"/>
                </a:solidFill>
                <a:latin typeface="Arial"/>
              </a:rPr>
              <a:t>Work Safely</a:t>
            </a:r>
            <a:endParaRPr b="0" lang="en-US" sz="5400" spc="-1" strike="noStrike">
              <a:solidFill>
                <a:srgbClr val="000000"/>
              </a:solidFill>
              <a:latin typeface="Arial"/>
            </a:endParaRPr>
          </a:p>
        </p:txBody>
      </p:sp>
      <p:sp>
        <p:nvSpPr>
          <p:cNvPr id="94" name="Slide Number Placeholder 1"/>
          <p:cNvSpPr/>
          <p:nvPr/>
        </p:nvSpPr>
        <p:spPr>
          <a:xfrm>
            <a:off x="6553080" y="6245280"/>
            <a:ext cx="2133720" cy="476280"/>
          </a:xfrm>
          <a:prstGeom prst="rect">
            <a:avLst/>
          </a:prstGeom>
          <a:noFill/>
          <a:ln w="0">
            <a:noFill/>
          </a:ln>
        </p:spPr>
        <p:style>
          <a:lnRef idx="0"/>
          <a:fillRef idx="0"/>
          <a:effectRef idx="0"/>
          <a:fontRef idx="minor"/>
        </p:style>
        <p:txBody>
          <a:bodyPr lIns="90000" rIns="90000" tIns="46800" bIns="46800" anchor="t">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D1E1823E-180F-4BF8-A9C0-E376E36D75FD}" type="slidenum">
              <a:rPr b="0" lang="en-US" sz="1400" spc="-1" strike="noStrike">
                <a:solidFill>
                  <a:srgbClr val="ffff00"/>
                </a:solidFill>
                <a:latin typeface="Arial"/>
              </a:rPr>
              <a:t>&lt;number&gt;</a:t>
            </a:fld>
            <a:endParaRPr b="0" lang="en-US" sz="1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4320"/>
            <a:ext cx="8229600" cy="1143000"/>
          </a:xfrm>
          <a:prstGeom prst="rect">
            <a:avLst/>
          </a:prstGeom>
          <a:noFill/>
          <a:ln w="0">
            <a:noFill/>
          </a:ln>
        </p:spPr>
        <p:txBody>
          <a:bodyPr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4400" spc="-1" strike="noStrike">
                <a:solidFill>
                  <a:srgbClr val="ffff00"/>
                </a:solidFill>
                <a:latin typeface="Arial"/>
              </a:rPr>
              <a:t>Description</a:t>
            </a:r>
            <a:endParaRPr b="0" lang="en-US" sz="4400" spc="-1" strike="noStrike">
              <a:solidFill>
                <a:srgbClr val="000000"/>
              </a:solidFill>
              <a:latin typeface="Arial"/>
            </a:endParaRPr>
          </a:p>
        </p:txBody>
      </p:sp>
      <p:sp>
        <p:nvSpPr>
          <p:cNvPr id="45" name="PlaceHolder 2"/>
          <p:cNvSpPr>
            <a:spLocks noGrp="1"/>
          </p:cNvSpPr>
          <p:nvPr>
            <p:ph/>
          </p:nvPr>
        </p:nvSpPr>
        <p:spPr>
          <a:xfrm>
            <a:off x="457200" y="1600200"/>
            <a:ext cx="8229600" cy="4525920"/>
          </a:xfrm>
          <a:prstGeom prst="rect">
            <a:avLst/>
          </a:prstGeom>
          <a:noFill/>
          <a:ln w="0">
            <a:noFill/>
          </a:ln>
        </p:spPr>
        <p:txBody>
          <a:bodyPr anchor="t">
            <a:normAutofit/>
          </a:bodyPr>
          <a:p>
            <a:pPr marL="343080" indent="-343080">
              <a:spcBef>
                <a:spcPts val="799"/>
              </a:spcBef>
              <a:buClr>
                <a:srgbClr val="ffffff"/>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ffffff"/>
                </a:solidFill>
                <a:latin typeface="Arial"/>
              </a:rPr>
              <a:t>A trowel is a hand tool used to dig, smooth, or move small amounts of material such as mortar, grout or cement.  </a:t>
            </a:r>
            <a:endParaRPr b="0" lang="en-US" sz="3200" spc="-1" strike="noStrike">
              <a:solidFill>
                <a:srgbClr val="000000"/>
              </a:solidFill>
              <a:latin typeface="Arial"/>
            </a:endParaRPr>
          </a:p>
        </p:txBody>
      </p:sp>
      <p:sp>
        <p:nvSpPr>
          <p:cNvPr id="46" name="Text Box 4"/>
          <p:cNvSpPr/>
          <p:nvPr/>
        </p:nvSpPr>
        <p:spPr>
          <a:xfrm>
            <a:off x="4114800" y="6095880"/>
            <a:ext cx="5029200" cy="215640"/>
          </a:xfrm>
          <a:prstGeom prst="rect">
            <a:avLst/>
          </a:prstGeom>
          <a:solidFill>
            <a:srgbClr val="000000"/>
          </a:solidFill>
          <a:ln w="0">
            <a:noFill/>
          </a:ln>
        </p:spPr>
        <p:style>
          <a:lnRef idx="0"/>
          <a:fillRef idx="0"/>
          <a:effectRef idx="0"/>
          <a:fontRef idx="minor"/>
        </p:style>
        <p:txBody>
          <a:bodyPr lIns="90000" rIns="90000" tIns="46800" bIns="46800" anchor="t">
            <a:spAutoFit/>
          </a:bodyPr>
          <a:p>
            <a:pPr>
              <a:spcBef>
                <a:spcPts val="499"/>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800" spc="-1" strike="noStrike">
                <a:solidFill>
                  <a:srgbClr val="ffffff"/>
                </a:solidFill>
                <a:latin typeface="Arial"/>
              </a:rPr>
              <a:t>Source:  Extracted from </a:t>
            </a:r>
            <a:r>
              <a:rPr b="0" lang="en-US" sz="800" spc="-1" strike="noStrike" u="sng">
                <a:solidFill>
                  <a:srgbClr val="009999"/>
                </a:solidFill>
                <a:uFillTx/>
                <a:latin typeface="Arial"/>
                <a:hlinkClick r:id="rId1"/>
              </a:rPr>
              <a:t>www.Wikipedia.com</a:t>
            </a:r>
            <a:r>
              <a:rPr b="0" lang="en-US" sz="800" spc="-1" strike="noStrike">
                <a:solidFill>
                  <a:srgbClr val="ffffff"/>
                </a:solidFill>
                <a:latin typeface="Arial"/>
              </a:rPr>
              <a:t> 2009</a:t>
            </a:r>
            <a:endParaRPr b="0" lang="en-US" sz="800" spc="-1" strike="noStrike">
              <a:solidFill>
                <a:srgbClr val="000000"/>
              </a:solidFill>
              <a:latin typeface="Arial"/>
            </a:endParaRPr>
          </a:p>
        </p:txBody>
      </p:sp>
      <p:pic>
        <p:nvPicPr>
          <p:cNvPr id="47" name="Picture 6" descr="http://t0.gstatic.com/images?q=tbn:ANd9GcQ27IVLLINlaVcmZIG6sJBDNCKg0I0u7ZuJG3XIBpaLCZ4DSP_0"/>
          <p:cNvPicPr/>
          <p:nvPr/>
        </p:nvPicPr>
        <p:blipFill>
          <a:blip r:embed="rId2"/>
          <a:stretch/>
        </p:blipFill>
        <p:spPr>
          <a:xfrm>
            <a:off x="228600" y="3505320"/>
            <a:ext cx="3733920" cy="2989080"/>
          </a:xfrm>
          <a:prstGeom prst="rect">
            <a:avLst/>
          </a:prstGeom>
          <a:ln w="0">
            <a:noFill/>
          </a:ln>
        </p:spPr>
      </p:pic>
      <p:sp>
        <p:nvSpPr>
          <p:cNvPr id="48" name="Slide Number Placeholder 1"/>
          <p:cNvSpPr/>
          <p:nvPr/>
        </p:nvSpPr>
        <p:spPr>
          <a:xfrm>
            <a:off x="6553080" y="6245280"/>
            <a:ext cx="2133720" cy="476280"/>
          </a:xfrm>
          <a:prstGeom prst="rect">
            <a:avLst/>
          </a:prstGeom>
          <a:noFill/>
          <a:ln w="0">
            <a:noFill/>
          </a:ln>
        </p:spPr>
        <p:style>
          <a:lnRef idx="0"/>
          <a:fillRef idx="0"/>
          <a:effectRef idx="0"/>
          <a:fontRef idx="minor"/>
        </p:style>
        <p:txBody>
          <a:bodyPr lIns="90000" rIns="90000" tIns="46800" bIns="46800" anchor="t">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183FF959-7273-4E4F-BF80-3822E4DB2633}" type="slidenum">
              <a:rPr b="0" lang="en-US" sz="1400" spc="-1" strike="noStrike">
                <a:solidFill>
                  <a:srgbClr val="000000"/>
                </a:solidFill>
                <a:latin typeface="Arial"/>
              </a:rPr>
              <a:t>&lt;number&gt;</a:t>
            </a:fld>
            <a:endParaRPr b="0" lang="en-US" sz="1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4320"/>
            <a:ext cx="8229600" cy="1143000"/>
          </a:xfrm>
          <a:prstGeom prst="rect">
            <a:avLst/>
          </a:prstGeom>
          <a:noFill/>
          <a:ln w="0">
            <a:noFill/>
          </a:ln>
        </p:spPr>
        <p:txBody>
          <a:bodyPr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4400" spc="-1" strike="noStrike">
                <a:solidFill>
                  <a:srgbClr val="ffff00"/>
                </a:solidFill>
                <a:latin typeface="Arial"/>
              </a:rPr>
              <a:t>History</a:t>
            </a:r>
            <a:endParaRPr b="0" lang="en-US" sz="4400" spc="-1" strike="noStrike">
              <a:solidFill>
                <a:srgbClr val="000000"/>
              </a:solidFill>
              <a:latin typeface="Arial"/>
            </a:endParaRPr>
          </a:p>
        </p:txBody>
      </p:sp>
      <p:sp>
        <p:nvSpPr>
          <p:cNvPr id="50" name="PlaceHolder 2"/>
          <p:cNvSpPr>
            <a:spLocks noGrp="1"/>
          </p:cNvSpPr>
          <p:nvPr>
            <p:ph/>
          </p:nvPr>
        </p:nvSpPr>
        <p:spPr>
          <a:xfrm>
            <a:off x="457200" y="1600200"/>
            <a:ext cx="8229600" cy="4525920"/>
          </a:xfrm>
          <a:prstGeom prst="rect">
            <a:avLst/>
          </a:prstGeom>
          <a:noFill/>
          <a:ln w="0">
            <a:noFill/>
          </a:ln>
        </p:spPr>
        <p:txBody>
          <a:bodyPr anchor="t">
            <a:normAutofit/>
          </a:bodyPr>
          <a:p>
            <a:pPr marL="343080" indent="-343080">
              <a:spcBef>
                <a:spcPts val="799"/>
              </a:spcBef>
              <a:buClr>
                <a:srgbClr val="ffffff"/>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ffffff"/>
                </a:solidFill>
                <a:latin typeface="Arial"/>
              </a:rPr>
              <a:t>The trowel is traced to use prior to the 14</a:t>
            </a:r>
            <a:r>
              <a:rPr b="0" lang="en-US" sz="3200" spc="-1" strike="noStrike" baseline="30000">
                <a:solidFill>
                  <a:srgbClr val="ffffff"/>
                </a:solidFill>
                <a:latin typeface="Arial"/>
              </a:rPr>
              <a:t>th</a:t>
            </a:r>
            <a:r>
              <a:rPr b="0" lang="en-US" sz="3200" spc="-1" strike="noStrike">
                <a:solidFill>
                  <a:srgbClr val="ffffff"/>
                </a:solidFill>
                <a:latin typeface="Arial"/>
              </a:rPr>
              <a:t> century.  In 1344 a trowel was known as a tool used to spread plaster or mortar.  It has since served many purposes that include being a highly utilized tool for multiple construction applications.</a:t>
            </a:r>
            <a:endParaRPr b="0" lang="en-US" sz="3200" spc="-1" strike="noStrike">
              <a:solidFill>
                <a:srgbClr val="000000"/>
              </a:solidFill>
              <a:latin typeface="Arial"/>
            </a:endParaRPr>
          </a:p>
        </p:txBody>
      </p:sp>
      <p:sp>
        <p:nvSpPr>
          <p:cNvPr id="51" name="Text Box 4"/>
          <p:cNvSpPr/>
          <p:nvPr/>
        </p:nvSpPr>
        <p:spPr>
          <a:xfrm>
            <a:off x="4800600" y="6172200"/>
            <a:ext cx="4343400" cy="215640"/>
          </a:xfrm>
          <a:prstGeom prst="rect">
            <a:avLst/>
          </a:prstGeom>
          <a:noFill/>
          <a:ln w="0">
            <a:noFill/>
          </a:ln>
        </p:spPr>
        <p:style>
          <a:lnRef idx="0"/>
          <a:fillRef idx="0"/>
          <a:effectRef idx="0"/>
          <a:fontRef idx="minor"/>
        </p:style>
        <p:txBody>
          <a:bodyPr lIns="90000" rIns="90000" tIns="46800" bIns="46800" anchor="t">
            <a:spAutoFit/>
          </a:bodyPr>
          <a:p>
            <a:pPr>
              <a:spcBef>
                <a:spcPts val="499"/>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800" spc="-1" strike="noStrike">
                <a:solidFill>
                  <a:srgbClr val="ffffff"/>
                </a:solidFill>
                <a:latin typeface="Arial"/>
              </a:rPr>
              <a:t>Source:  Extracted from </a:t>
            </a:r>
            <a:r>
              <a:rPr b="0" lang="en-US" sz="800" spc="-1" strike="noStrike" u="sng">
                <a:solidFill>
                  <a:srgbClr val="009999"/>
                </a:solidFill>
                <a:uFillTx/>
                <a:latin typeface="Arial"/>
                <a:hlinkClick r:id="rId1"/>
              </a:rPr>
              <a:t>www.Dictionary.com</a:t>
            </a:r>
            <a:r>
              <a:rPr b="0" lang="en-US" sz="800" spc="-1" strike="noStrike">
                <a:solidFill>
                  <a:srgbClr val="ffffff"/>
                </a:solidFill>
                <a:latin typeface="Arial"/>
              </a:rPr>
              <a:t> 2009</a:t>
            </a:r>
            <a:endParaRPr b="0" lang="en-US" sz="800" spc="-1" strike="noStrike">
              <a:solidFill>
                <a:srgbClr val="000000"/>
              </a:solidFill>
              <a:latin typeface="Arial"/>
            </a:endParaRPr>
          </a:p>
        </p:txBody>
      </p:sp>
      <p:sp>
        <p:nvSpPr>
          <p:cNvPr id="52" name="Slide Number Placeholder 1"/>
          <p:cNvSpPr/>
          <p:nvPr/>
        </p:nvSpPr>
        <p:spPr>
          <a:xfrm>
            <a:off x="6553080" y="6245280"/>
            <a:ext cx="2133720" cy="476280"/>
          </a:xfrm>
          <a:prstGeom prst="rect">
            <a:avLst/>
          </a:prstGeom>
          <a:noFill/>
          <a:ln w="0">
            <a:noFill/>
          </a:ln>
        </p:spPr>
        <p:style>
          <a:lnRef idx="0"/>
          <a:fillRef idx="0"/>
          <a:effectRef idx="0"/>
          <a:fontRef idx="minor"/>
        </p:style>
        <p:txBody>
          <a:bodyPr lIns="90000" rIns="90000" tIns="46800" bIns="46800" anchor="t">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94FD8E07-ADC8-49AD-86F1-900F7085B413}" type="slidenum">
              <a:rPr b="0" lang="en-US" sz="1400" spc="-1" strike="noStrike">
                <a:solidFill>
                  <a:srgbClr val="000000"/>
                </a:solidFill>
                <a:latin typeface="Arial"/>
              </a:rPr>
              <a:t>&lt;number&gt;</a:t>
            </a:fld>
            <a:endParaRPr b="0" lang="en-US" sz="1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4320"/>
            <a:ext cx="8229600" cy="1143000"/>
          </a:xfrm>
          <a:prstGeom prst="rect">
            <a:avLst/>
          </a:prstGeom>
          <a:noFill/>
          <a:ln w="0">
            <a:noFill/>
          </a:ln>
        </p:spPr>
        <p:txBody>
          <a:bodyPr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4400" spc="-1" strike="noStrike">
                <a:solidFill>
                  <a:srgbClr val="ffff00"/>
                </a:solidFill>
                <a:latin typeface="Arial"/>
              </a:rPr>
              <a:t>Standard Construction Use</a:t>
            </a:r>
            <a:endParaRPr b="0" lang="en-US" sz="4400" spc="-1" strike="noStrike">
              <a:solidFill>
                <a:srgbClr val="000000"/>
              </a:solidFill>
              <a:latin typeface="Arial"/>
            </a:endParaRPr>
          </a:p>
        </p:txBody>
      </p:sp>
      <p:sp>
        <p:nvSpPr>
          <p:cNvPr id="54" name="PlaceHolder 2"/>
          <p:cNvSpPr>
            <a:spLocks noGrp="1"/>
          </p:cNvSpPr>
          <p:nvPr>
            <p:ph/>
          </p:nvPr>
        </p:nvSpPr>
        <p:spPr>
          <a:xfrm>
            <a:off x="457200" y="1600200"/>
            <a:ext cx="8229600" cy="4525920"/>
          </a:xfrm>
          <a:prstGeom prst="rect">
            <a:avLst/>
          </a:prstGeom>
          <a:noFill/>
          <a:ln w="0">
            <a:noFill/>
          </a:ln>
        </p:spPr>
        <p:txBody>
          <a:bodyPr anchor="t">
            <a:normAutofit/>
          </a:bodyPr>
          <a:p>
            <a:pPr marL="343080" indent="-343080">
              <a:spcBef>
                <a:spcPts val="799"/>
              </a:spcBef>
              <a:buClr>
                <a:srgbClr val="ffffff"/>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ffffff"/>
                </a:solidFill>
                <a:latin typeface="Arial"/>
              </a:rPr>
              <a:t>Bricklaying:  used for leveling, spreading, or shaping cement, plaster, or mortar.</a:t>
            </a:r>
            <a:endParaRPr b="0" lang="en-US" sz="3200" spc="-1" strike="noStrike">
              <a:solidFill>
                <a:srgbClr val="000000"/>
              </a:solidFill>
              <a:latin typeface="Arial"/>
            </a:endParaRPr>
          </a:p>
          <a:p>
            <a:pPr marL="343080" indent="-343080">
              <a:spcBef>
                <a:spcPts val="799"/>
              </a:spcBef>
              <a:buClr>
                <a:srgbClr val="ffffff"/>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ffffff"/>
                </a:solidFill>
                <a:latin typeface="Arial"/>
              </a:rPr>
              <a:t>Concrete:  used for smoothing, leveling, or texturing the top level of hardening concrete.</a:t>
            </a:r>
            <a:endParaRPr b="0" lang="en-US" sz="3200" spc="-1" strike="noStrike">
              <a:solidFill>
                <a:srgbClr val="000000"/>
              </a:solidFill>
              <a:latin typeface="Arial"/>
            </a:endParaRPr>
          </a:p>
          <a:p>
            <a:pPr marL="343080" indent="-343080">
              <a:spcBef>
                <a:spcPts val="799"/>
              </a:spcBef>
              <a:buClr>
                <a:srgbClr val="ffffff"/>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ffffff"/>
                </a:solidFill>
                <a:latin typeface="Arial"/>
              </a:rPr>
              <a:t>Plaster:  used for smoothing, leveling, or texturing hardening plaster.</a:t>
            </a:r>
            <a:endParaRPr b="0" lang="en-US" sz="3200" spc="-1" strike="noStrike">
              <a:solidFill>
                <a:srgbClr val="000000"/>
              </a:solidFill>
              <a:latin typeface="Arial"/>
            </a:endParaRPr>
          </a:p>
        </p:txBody>
      </p:sp>
      <p:sp>
        <p:nvSpPr>
          <p:cNvPr id="55" name="Text Box 5"/>
          <p:cNvSpPr/>
          <p:nvPr/>
        </p:nvSpPr>
        <p:spPr>
          <a:xfrm>
            <a:off x="5029200" y="6553080"/>
            <a:ext cx="3886200" cy="215640"/>
          </a:xfrm>
          <a:prstGeom prst="rect">
            <a:avLst/>
          </a:prstGeom>
          <a:noFill/>
          <a:ln w="0">
            <a:noFill/>
          </a:ln>
        </p:spPr>
        <p:style>
          <a:lnRef idx="0"/>
          <a:fillRef idx="0"/>
          <a:effectRef idx="0"/>
          <a:fontRef idx="minor"/>
        </p:style>
        <p:txBody>
          <a:bodyPr lIns="90000" rIns="90000" tIns="46800" bIns="46800" anchor="t">
            <a:spAutoFit/>
          </a:bodyPr>
          <a:p>
            <a:pPr>
              <a:spcBef>
                <a:spcPts val="499"/>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800" spc="-1" strike="noStrike">
                <a:solidFill>
                  <a:srgbClr val="ffffff"/>
                </a:solidFill>
                <a:latin typeface="Arial"/>
              </a:rPr>
              <a:t>Source:  Extracted from </a:t>
            </a:r>
            <a:r>
              <a:rPr b="0" lang="en-US" sz="800" spc="-1" strike="noStrike" u="sng">
                <a:solidFill>
                  <a:srgbClr val="009999"/>
                </a:solidFill>
                <a:uFillTx/>
                <a:latin typeface="Arial"/>
                <a:hlinkClick r:id="rId1"/>
              </a:rPr>
              <a:t>www.Wikipedia.com</a:t>
            </a:r>
            <a:r>
              <a:rPr b="0" lang="en-US" sz="800" spc="-1" strike="noStrike">
                <a:solidFill>
                  <a:srgbClr val="ffffff"/>
                </a:solidFill>
                <a:latin typeface="Arial"/>
              </a:rPr>
              <a:t> 2009</a:t>
            </a:r>
            <a:endParaRPr b="0" lang="en-US" sz="800" spc="-1" strike="noStrike">
              <a:solidFill>
                <a:srgbClr val="000000"/>
              </a:solidFill>
              <a:latin typeface="Arial"/>
            </a:endParaRPr>
          </a:p>
        </p:txBody>
      </p:sp>
      <p:sp>
        <p:nvSpPr>
          <p:cNvPr id="56" name="Slide Number Placeholder 1"/>
          <p:cNvSpPr/>
          <p:nvPr/>
        </p:nvSpPr>
        <p:spPr>
          <a:xfrm>
            <a:off x="6553080" y="6245280"/>
            <a:ext cx="2133720" cy="476280"/>
          </a:xfrm>
          <a:prstGeom prst="rect">
            <a:avLst/>
          </a:prstGeom>
          <a:noFill/>
          <a:ln w="0">
            <a:noFill/>
          </a:ln>
        </p:spPr>
        <p:style>
          <a:lnRef idx="0"/>
          <a:fillRef idx="0"/>
          <a:effectRef idx="0"/>
          <a:fontRef idx="minor"/>
        </p:style>
        <p:txBody>
          <a:bodyPr lIns="90000" rIns="90000" tIns="46800" bIns="46800" anchor="t">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AD231CDF-7EDB-4228-9714-601EA0842A88}" type="slidenum">
              <a:rPr b="0" lang="en-US" sz="1400" spc="-1" strike="noStrike">
                <a:solidFill>
                  <a:srgbClr val="000000"/>
                </a:solidFill>
                <a:latin typeface="Arial"/>
              </a:rPr>
              <a:t>&lt;number&gt;</a:t>
            </a:fld>
            <a:endParaRPr b="0" lang="en-US" sz="1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4320"/>
            <a:ext cx="8229600" cy="1143000"/>
          </a:xfrm>
          <a:prstGeom prst="rect">
            <a:avLst/>
          </a:prstGeom>
          <a:noFill/>
          <a:ln w="0">
            <a:noFill/>
          </a:ln>
        </p:spPr>
        <p:txBody>
          <a:bodyPr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4400" spc="-1" strike="noStrike">
                <a:solidFill>
                  <a:srgbClr val="ffff00"/>
                </a:solidFill>
                <a:latin typeface="Arial"/>
              </a:rPr>
              <a:t>Hazards and Concerns</a:t>
            </a:r>
            <a:endParaRPr b="0" lang="en-US" sz="4400" spc="-1" strike="noStrike">
              <a:solidFill>
                <a:srgbClr val="000000"/>
              </a:solidFill>
              <a:latin typeface="Arial"/>
            </a:endParaRPr>
          </a:p>
        </p:txBody>
      </p:sp>
      <p:sp>
        <p:nvSpPr>
          <p:cNvPr id="58" name="PlaceHolder 2"/>
          <p:cNvSpPr>
            <a:spLocks noGrp="1"/>
          </p:cNvSpPr>
          <p:nvPr>
            <p:ph/>
          </p:nvPr>
        </p:nvSpPr>
        <p:spPr>
          <a:xfrm>
            <a:off x="457200" y="1600200"/>
            <a:ext cx="8229600" cy="4525920"/>
          </a:xfrm>
          <a:prstGeom prst="rect">
            <a:avLst/>
          </a:prstGeom>
          <a:noFill/>
          <a:ln w="0">
            <a:noFill/>
          </a:ln>
        </p:spPr>
        <p:txBody>
          <a:bodyPr anchor="t">
            <a:normAutofit/>
          </a:bodyPr>
          <a:p>
            <a:pPr marL="343080" indent="-343080">
              <a:spcBef>
                <a:spcPts val="700"/>
              </a:spcBef>
              <a:buClr>
                <a:srgbClr val="ffffff"/>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pc="-1" strike="noStrike">
                <a:solidFill>
                  <a:srgbClr val="ffffff"/>
                </a:solidFill>
                <a:latin typeface="Arial"/>
              </a:rPr>
              <a:t>Many trowels contain very sharp edges capable of cutting the skin while in use and during transportation.</a:t>
            </a:r>
            <a:endParaRPr b="0" lang="en-US" sz="2800" spc="-1" strike="noStrike">
              <a:solidFill>
                <a:srgbClr val="000000"/>
              </a:solidFill>
              <a:latin typeface="Arial"/>
            </a:endParaRPr>
          </a:p>
          <a:p>
            <a:pPr marL="343080" indent="-343080">
              <a:spcBef>
                <a:spcPts val="700"/>
              </a:spcBef>
              <a:buClr>
                <a:srgbClr val="ffffff"/>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pc="-1" strike="noStrike">
                <a:solidFill>
                  <a:srgbClr val="ffffff"/>
                </a:solidFill>
                <a:latin typeface="Arial"/>
              </a:rPr>
              <a:t>The excessive use of trowels may result in fatigue and eventually injuries may occur resulting from extraordinary body movements and pressures for extended periods.</a:t>
            </a:r>
            <a:endParaRPr b="0" lang="en-US" sz="2800" spc="-1" strike="noStrike">
              <a:solidFill>
                <a:srgbClr val="000000"/>
              </a:solidFill>
              <a:latin typeface="Arial"/>
            </a:endParaRPr>
          </a:p>
          <a:p>
            <a:pPr marL="343080" indent="-343080">
              <a:spcBef>
                <a:spcPts val="700"/>
              </a:spcBef>
              <a:buClr>
                <a:srgbClr val="ffffff"/>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pc="-1" strike="noStrike">
                <a:solidFill>
                  <a:srgbClr val="ffffff"/>
                </a:solidFill>
                <a:latin typeface="Arial"/>
              </a:rPr>
              <a:t>Particulates that become airborne during use may cause damage to the eyes and skin.</a:t>
            </a:r>
            <a:endParaRPr b="0" lang="en-US" sz="2800" spc="-1" strike="noStrike">
              <a:solidFill>
                <a:srgbClr val="000000"/>
              </a:solidFill>
              <a:latin typeface="Arial"/>
            </a:endParaRPr>
          </a:p>
          <a:p>
            <a:pPr marL="343080" indent="0">
              <a:spcBef>
                <a:spcPts val="700"/>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2800" spc="-1" strike="noStrike">
              <a:solidFill>
                <a:srgbClr val="000000"/>
              </a:solidFill>
              <a:latin typeface="Arial"/>
            </a:endParaRPr>
          </a:p>
        </p:txBody>
      </p:sp>
      <p:sp>
        <p:nvSpPr>
          <p:cNvPr id="59" name="Slide Number Placeholder 1"/>
          <p:cNvSpPr/>
          <p:nvPr/>
        </p:nvSpPr>
        <p:spPr>
          <a:xfrm>
            <a:off x="6553080" y="6245280"/>
            <a:ext cx="2133720" cy="476280"/>
          </a:xfrm>
          <a:prstGeom prst="rect">
            <a:avLst/>
          </a:prstGeom>
          <a:noFill/>
          <a:ln w="0">
            <a:noFill/>
          </a:ln>
        </p:spPr>
        <p:style>
          <a:lnRef idx="0"/>
          <a:fillRef idx="0"/>
          <a:effectRef idx="0"/>
          <a:fontRef idx="minor"/>
        </p:style>
        <p:txBody>
          <a:bodyPr lIns="90000" rIns="90000" tIns="46800" bIns="46800" anchor="t">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9618E45F-F536-4456-B39C-ACD370CE46FE}" type="slidenum">
              <a:rPr b="0" lang="en-US" sz="1400" spc="-1" strike="noStrike">
                <a:solidFill>
                  <a:srgbClr val="000000"/>
                </a:solidFill>
                <a:latin typeface="Arial"/>
              </a:rPr>
              <a:t>&lt;number&gt;</a:t>
            </a:fld>
            <a:endParaRPr b="0" lang="en-US" sz="1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4680"/>
            <a:ext cx="8229600" cy="868320"/>
          </a:xfrm>
          <a:prstGeom prst="rect">
            <a:avLst/>
          </a:prstGeom>
          <a:noFill/>
          <a:ln w="0">
            <a:noFill/>
          </a:ln>
        </p:spPr>
        <p:txBody>
          <a:bodyPr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4400" spc="-1" strike="noStrike">
                <a:solidFill>
                  <a:srgbClr val="ffff00"/>
                </a:solidFill>
                <a:latin typeface="Arial"/>
              </a:rPr>
              <a:t>Fatality Statistics</a:t>
            </a:r>
            <a:endParaRPr b="0" lang="en-US" sz="4400" spc="-1" strike="noStrike">
              <a:solidFill>
                <a:srgbClr val="000000"/>
              </a:solidFill>
              <a:latin typeface="Arial"/>
            </a:endParaRPr>
          </a:p>
        </p:txBody>
      </p:sp>
      <p:sp>
        <p:nvSpPr>
          <p:cNvPr id="61" name="PlaceHolder 2"/>
          <p:cNvSpPr>
            <a:spLocks noGrp="1"/>
          </p:cNvSpPr>
          <p:nvPr>
            <p:ph/>
          </p:nvPr>
        </p:nvSpPr>
        <p:spPr>
          <a:xfrm>
            <a:off x="380880" y="1219320"/>
            <a:ext cx="8229600" cy="4525920"/>
          </a:xfrm>
          <a:prstGeom prst="rect">
            <a:avLst/>
          </a:prstGeom>
          <a:noFill/>
          <a:ln w="0">
            <a:noFill/>
          </a:ln>
        </p:spPr>
        <p:txBody>
          <a:bodyPr anchor="t">
            <a:normAutofit/>
          </a:bodyPr>
          <a:p>
            <a:pPr marL="343080" indent="-343080">
              <a:lnSpc>
                <a:spcPct val="90000"/>
              </a:lnSpc>
              <a:spcBef>
                <a:spcPts val="799"/>
              </a:spcBef>
              <a:buClr>
                <a:srgbClr val="ffffff"/>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ffffff"/>
                </a:solidFill>
                <a:latin typeface="Arial"/>
              </a:rPr>
              <a:t>4 deaths were investigated by OSHA from 1990 thru 2007 that occurred while using trowels.  </a:t>
            </a:r>
            <a:endParaRPr b="0" lang="en-US" sz="3200" spc="-1" strike="noStrike">
              <a:solidFill>
                <a:srgbClr val="000000"/>
              </a:solidFill>
              <a:latin typeface="Arial"/>
            </a:endParaRPr>
          </a:p>
          <a:p>
            <a:pPr marL="343080" indent="-343080">
              <a:lnSpc>
                <a:spcPct val="90000"/>
              </a:lnSpc>
              <a:spcBef>
                <a:spcPts val="799"/>
              </a:spcBef>
              <a:buClr>
                <a:srgbClr val="ffffff"/>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ffffff"/>
                </a:solidFill>
                <a:latin typeface="Arial"/>
              </a:rPr>
              <a:t>These deaths were the result of falls occurring immediately before or after the use of trowels at high elevation or the retrieval of the tool itself after it was dropped.</a:t>
            </a:r>
            <a:endParaRPr b="0" lang="en-US" sz="3200" spc="-1" strike="noStrike">
              <a:solidFill>
                <a:srgbClr val="000000"/>
              </a:solidFill>
              <a:latin typeface="Arial"/>
            </a:endParaRPr>
          </a:p>
        </p:txBody>
      </p:sp>
      <p:sp>
        <p:nvSpPr>
          <p:cNvPr id="62" name="Text Box 4"/>
          <p:cNvSpPr/>
          <p:nvPr/>
        </p:nvSpPr>
        <p:spPr>
          <a:xfrm>
            <a:off x="4800600" y="6400800"/>
            <a:ext cx="4343400" cy="400680"/>
          </a:xfrm>
          <a:prstGeom prst="rect">
            <a:avLst/>
          </a:prstGeom>
          <a:noFill/>
          <a:ln w="0">
            <a:noFill/>
          </a:ln>
        </p:spPr>
        <p:style>
          <a:lnRef idx="0"/>
          <a:fillRef idx="0"/>
          <a:effectRef idx="0"/>
          <a:fontRef idx="minor"/>
        </p:style>
        <p:txBody>
          <a:bodyPr lIns="90000" rIns="90000" tIns="46800" bIns="46800" anchor="t">
            <a:spAutoFit/>
          </a:bodyPr>
          <a:p>
            <a:pPr>
              <a:spcBef>
                <a:spcPts val="499"/>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800" spc="-1" strike="noStrike">
                <a:solidFill>
                  <a:srgbClr val="ffffff"/>
                </a:solidFill>
                <a:latin typeface="Arial"/>
              </a:rPr>
              <a:t>Source:  Extracted from OSHA Accident Investigation  Data 1990-2007</a:t>
            </a:r>
            <a:endParaRPr b="0" lang="en-US" sz="800" spc="-1" strike="noStrike">
              <a:solidFill>
                <a:srgbClr val="000000"/>
              </a:solidFill>
              <a:latin typeface="Arial"/>
            </a:endParaRPr>
          </a:p>
          <a:p>
            <a:pPr>
              <a:spcBef>
                <a:spcPts val="499"/>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en-US" sz="800" spc="-1" strike="noStrike">
              <a:solidFill>
                <a:srgbClr val="000000"/>
              </a:solidFill>
              <a:latin typeface="Arial"/>
            </a:endParaRPr>
          </a:p>
        </p:txBody>
      </p:sp>
      <p:pic>
        <p:nvPicPr>
          <p:cNvPr id="63" name="Picture 6" descr="http://t2.gstatic.com/images?q=tbn:ANd9GcRrCVHliCG8_86Z48yHjG1Ydh1zWz_-d0_UdXYJ2CAE7Gmus4hY"/>
          <p:cNvPicPr/>
          <p:nvPr/>
        </p:nvPicPr>
        <p:blipFill>
          <a:blip r:embed="rId1"/>
          <a:stretch/>
        </p:blipFill>
        <p:spPr>
          <a:xfrm>
            <a:off x="2743200" y="4397400"/>
            <a:ext cx="2438280" cy="2438280"/>
          </a:xfrm>
          <a:prstGeom prst="rect">
            <a:avLst/>
          </a:prstGeom>
          <a:ln w="0">
            <a:noFill/>
          </a:ln>
        </p:spPr>
      </p:pic>
      <p:sp>
        <p:nvSpPr>
          <p:cNvPr id="64" name="Slide Number Placeholder 1"/>
          <p:cNvSpPr/>
          <p:nvPr/>
        </p:nvSpPr>
        <p:spPr>
          <a:xfrm>
            <a:off x="6553080" y="6245280"/>
            <a:ext cx="2133720" cy="476280"/>
          </a:xfrm>
          <a:prstGeom prst="rect">
            <a:avLst/>
          </a:prstGeom>
          <a:noFill/>
          <a:ln w="0">
            <a:noFill/>
          </a:ln>
        </p:spPr>
        <p:style>
          <a:lnRef idx="0"/>
          <a:fillRef idx="0"/>
          <a:effectRef idx="0"/>
          <a:fontRef idx="minor"/>
        </p:style>
        <p:txBody>
          <a:bodyPr lIns="90000" rIns="90000" tIns="46800" bIns="46800" anchor="t">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CC6C2AB2-5D7E-4797-BCC6-97326E8FC07B}" type="slidenum">
              <a:rPr b="0" lang="en-US" sz="1400" spc="-1" strike="noStrike">
                <a:solidFill>
                  <a:srgbClr val="000000"/>
                </a:solidFill>
                <a:latin typeface="Arial"/>
              </a:rPr>
              <a:t>&lt;number&gt;</a:t>
            </a:fld>
            <a:endParaRPr b="0" lang="en-US" sz="1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4320"/>
            <a:ext cx="8229600" cy="1143000"/>
          </a:xfrm>
          <a:prstGeom prst="rect">
            <a:avLst/>
          </a:prstGeom>
          <a:noFill/>
          <a:ln w="0">
            <a:noFill/>
          </a:ln>
        </p:spPr>
        <p:txBody>
          <a:bodyPr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4400" spc="-1" strike="noStrike">
                <a:solidFill>
                  <a:srgbClr val="ffff00"/>
                </a:solidFill>
                <a:latin typeface="Arial"/>
              </a:rPr>
              <a:t>Injury Statistics</a:t>
            </a:r>
            <a:endParaRPr b="0" lang="en-US" sz="4400" spc="-1" strike="noStrike">
              <a:solidFill>
                <a:srgbClr val="000000"/>
              </a:solidFill>
              <a:latin typeface="Arial"/>
            </a:endParaRPr>
          </a:p>
        </p:txBody>
      </p:sp>
      <p:sp>
        <p:nvSpPr>
          <p:cNvPr id="66" name="PlaceHolder 2"/>
          <p:cNvSpPr>
            <a:spLocks noGrp="1"/>
          </p:cNvSpPr>
          <p:nvPr>
            <p:ph/>
          </p:nvPr>
        </p:nvSpPr>
        <p:spPr>
          <a:xfrm>
            <a:off x="457200" y="1600200"/>
            <a:ext cx="8229600" cy="4525920"/>
          </a:xfrm>
          <a:prstGeom prst="rect">
            <a:avLst/>
          </a:prstGeom>
          <a:noFill/>
          <a:ln w="0">
            <a:noFill/>
          </a:ln>
        </p:spPr>
        <p:txBody>
          <a:bodyPr anchor="t">
            <a:normAutofit/>
          </a:bodyPr>
          <a:p>
            <a:pPr marL="343080" indent="-343080">
              <a:lnSpc>
                <a:spcPct val="90000"/>
              </a:lnSpc>
              <a:spcBef>
                <a:spcPts val="799"/>
              </a:spcBef>
              <a:buClr>
                <a:srgbClr val="ffffff"/>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ffffff"/>
                </a:solidFill>
                <a:latin typeface="Arial"/>
              </a:rPr>
              <a:t>Bricklayers had 1.7 times the amount of musculoskeletal lost time injuries to the arms and hands than all other trades due to excessive trowel use from 1994 to 1998.</a:t>
            </a:r>
            <a:endParaRPr b="0" lang="en-US" sz="3200" spc="-1" strike="noStrike">
              <a:solidFill>
                <a:srgbClr val="000000"/>
              </a:solidFill>
              <a:latin typeface="Arial"/>
            </a:endParaRPr>
          </a:p>
        </p:txBody>
      </p:sp>
      <p:sp>
        <p:nvSpPr>
          <p:cNvPr id="67" name="Text Box 4"/>
          <p:cNvSpPr/>
          <p:nvPr/>
        </p:nvSpPr>
        <p:spPr>
          <a:xfrm>
            <a:off x="4800600" y="6553080"/>
            <a:ext cx="4343400" cy="215640"/>
          </a:xfrm>
          <a:prstGeom prst="rect">
            <a:avLst/>
          </a:prstGeom>
          <a:noFill/>
          <a:ln w="0">
            <a:noFill/>
          </a:ln>
        </p:spPr>
        <p:style>
          <a:lnRef idx="0"/>
          <a:fillRef idx="0"/>
          <a:effectRef idx="0"/>
          <a:fontRef idx="minor"/>
        </p:style>
        <p:txBody>
          <a:bodyPr lIns="90000" rIns="90000" tIns="46800" bIns="46800" anchor="t">
            <a:spAutoFit/>
          </a:bodyPr>
          <a:p>
            <a:pPr>
              <a:spcBef>
                <a:spcPts val="499"/>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800" spc="-1" strike="noStrike">
                <a:solidFill>
                  <a:srgbClr val="ffffff"/>
                </a:solidFill>
                <a:latin typeface="Arial"/>
              </a:rPr>
              <a:t>Source:  Extracted from </a:t>
            </a:r>
            <a:r>
              <a:rPr b="0" lang="en-US" sz="800" spc="-1" strike="noStrike" u="sng">
                <a:solidFill>
                  <a:srgbClr val="009999"/>
                </a:solidFill>
                <a:uFillTx/>
                <a:latin typeface="Arial"/>
                <a:hlinkClick r:id="rId1"/>
              </a:rPr>
              <a:t>www.Csao.org</a:t>
            </a:r>
            <a:r>
              <a:rPr b="0" lang="en-US" sz="800" spc="-1" strike="noStrike">
                <a:solidFill>
                  <a:srgbClr val="ffffff"/>
                </a:solidFill>
                <a:latin typeface="Arial"/>
              </a:rPr>
              <a:t> 2009</a:t>
            </a:r>
            <a:endParaRPr b="0" lang="en-US" sz="800" spc="-1" strike="noStrike">
              <a:solidFill>
                <a:srgbClr val="000000"/>
              </a:solidFill>
              <a:latin typeface="Arial"/>
            </a:endParaRPr>
          </a:p>
        </p:txBody>
      </p:sp>
      <p:pic>
        <p:nvPicPr>
          <p:cNvPr id="68" name="Picture 8" descr="http://t0.gstatic.com/images?q=tbn:ANd9GcRnTKmLrQnJLqrH0AHw1Z1OqYrKRXX2cjQo74-nFeMJ9MREOS9A7A"/>
          <p:cNvPicPr/>
          <p:nvPr/>
        </p:nvPicPr>
        <p:blipFill>
          <a:blip r:embed="rId2"/>
          <a:stretch/>
        </p:blipFill>
        <p:spPr>
          <a:xfrm>
            <a:off x="1828800" y="4038480"/>
            <a:ext cx="2438280" cy="2438640"/>
          </a:xfrm>
          <a:prstGeom prst="rect">
            <a:avLst/>
          </a:prstGeom>
          <a:ln w="0">
            <a:noFill/>
          </a:ln>
        </p:spPr>
      </p:pic>
      <p:sp>
        <p:nvSpPr>
          <p:cNvPr id="69" name="Slide Number Placeholder 1"/>
          <p:cNvSpPr/>
          <p:nvPr/>
        </p:nvSpPr>
        <p:spPr>
          <a:xfrm>
            <a:off x="6553080" y="6245280"/>
            <a:ext cx="2133720" cy="476280"/>
          </a:xfrm>
          <a:prstGeom prst="rect">
            <a:avLst/>
          </a:prstGeom>
          <a:noFill/>
          <a:ln w="0">
            <a:noFill/>
          </a:ln>
        </p:spPr>
        <p:style>
          <a:lnRef idx="0"/>
          <a:fillRef idx="0"/>
          <a:effectRef idx="0"/>
          <a:fontRef idx="minor"/>
        </p:style>
        <p:txBody>
          <a:bodyPr lIns="90000" rIns="90000" tIns="46800" bIns="46800" anchor="t">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856DE4BF-6A08-47FC-910B-4D84460339C0}" type="slidenum">
              <a:rPr b="0" lang="en-US" sz="1400" spc="-1" strike="noStrike">
                <a:solidFill>
                  <a:srgbClr val="000000"/>
                </a:solidFill>
                <a:latin typeface="Arial"/>
              </a:rPr>
              <a:t>&lt;number&gt;</a:t>
            </a:fld>
            <a:endParaRPr b="0" lang="en-US" sz="1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74320"/>
            <a:ext cx="8229600" cy="1143000"/>
          </a:xfrm>
          <a:prstGeom prst="rect">
            <a:avLst/>
          </a:prstGeom>
          <a:noFill/>
          <a:ln w="0">
            <a:noFill/>
          </a:ln>
        </p:spPr>
        <p:txBody>
          <a:bodyPr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4400" spc="-1" strike="noStrike">
                <a:solidFill>
                  <a:srgbClr val="ffff00"/>
                </a:solidFill>
                <a:latin typeface="Arial"/>
              </a:rPr>
              <a:t>Nature of Accidents</a:t>
            </a:r>
            <a:endParaRPr b="0" lang="en-US" sz="4400" spc="-1" strike="noStrike">
              <a:solidFill>
                <a:srgbClr val="000000"/>
              </a:solidFill>
              <a:latin typeface="Arial"/>
            </a:endParaRPr>
          </a:p>
        </p:txBody>
      </p:sp>
      <p:sp>
        <p:nvSpPr>
          <p:cNvPr id="71" name="PlaceHolder 2"/>
          <p:cNvSpPr>
            <a:spLocks noGrp="1"/>
          </p:cNvSpPr>
          <p:nvPr>
            <p:ph/>
          </p:nvPr>
        </p:nvSpPr>
        <p:spPr>
          <a:xfrm>
            <a:off x="457200" y="1600200"/>
            <a:ext cx="8229600" cy="4525920"/>
          </a:xfrm>
          <a:prstGeom prst="rect">
            <a:avLst/>
          </a:prstGeom>
          <a:noFill/>
          <a:ln w="0">
            <a:noFill/>
          </a:ln>
        </p:spPr>
        <p:txBody>
          <a:bodyPr anchor="t">
            <a:normAutofit/>
          </a:bodyPr>
          <a:p>
            <a:pPr marL="343080" indent="-343080">
              <a:spcBef>
                <a:spcPts val="799"/>
              </a:spcBef>
              <a:buClr>
                <a:srgbClr val="ffffff"/>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3200" spc="-1" strike="noStrike">
                <a:solidFill>
                  <a:srgbClr val="ffffff"/>
                </a:solidFill>
                <a:latin typeface="Arial"/>
              </a:rPr>
              <a:t>A worker was working from a 14-ft high scaffold troweling grout on the top course of block in order to finish up a concrete block wall. He apparently stepped off the open west end of the scaffold and fell to his death.</a:t>
            </a:r>
            <a:endParaRPr b="0" lang="en-US" sz="3200" spc="-1" strike="noStrike">
              <a:solidFill>
                <a:srgbClr val="000000"/>
              </a:solidFill>
              <a:latin typeface="Arial"/>
            </a:endParaRPr>
          </a:p>
        </p:txBody>
      </p:sp>
      <p:sp>
        <p:nvSpPr>
          <p:cNvPr id="72" name="Text Box 4"/>
          <p:cNvSpPr/>
          <p:nvPr/>
        </p:nvSpPr>
        <p:spPr>
          <a:xfrm>
            <a:off x="4724280" y="6324480"/>
            <a:ext cx="4419720" cy="215640"/>
          </a:xfrm>
          <a:prstGeom prst="rect">
            <a:avLst/>
          </a:prstGeom>
          <a:noFill/>
          <a:ln w="0">
            <a:noFill/>
          </a:ln>
        </p:spPr>
        <p:style>
          <a:lnRef idx="0"/>
          <a:fillRef idx="0"/>
          <a:effectRef idx="0"/>
          <a:fontRef idx="minor"/>
        </p:style>
        <p:txBody>
          <a:bodyPr lIns="90000" rIns="90000" tIns="46800" bIns="46800" anchor="t">
            <a:spAutoFit/>
          </a:bodyPr>
          <a:p>
            <a:pPr>
              <a:spcBef>
                <a:spcPts val="499"/>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800" spc="-1" strike="noStrike">
                <a:solidFill>
                  <a:srgbClr val="ffffff"/>
                </a:solidFill>
                <a:latin typeface="Arial"/>
              </a:rPr>
              <a:t>Source:  Extracted from OSHA Accident Investigation Data 1990-2007</a:t>
            </a:r>
            <a:endParaRPr b="0" lang="en-US" sz="800" spc="-1" strike="noStrike">
              <a:solidFill>
                <a:srgbClr val="000000"/>
              </a:solidFill>
              <a:latin typeface="Arial"/>
            </a:endParaRPr>
          </a:p>
        </p:txBody>
      </p:sp>
      <p:sp>
        <p:nvSpPr>
          <p:cNvPr id="73" name="Slide Number Placeholder 1"/>
          <p:cNvSpPr/>
          <p:nvPr/>
        </p:nvSpPr>
        <p:spPr>
          <a:xfrm>
            <a:off x="6553080" y="6245280"/>
            <a:ext cx="2133720" cy="476280"/>
          </a:xfrm>
          <a:prstGeom prst="rect">
            <a:avLst/>
          </a:prstGeom>
          <a:noFill/>
          <a:ln w="0">
            <a:noFill/>
          </a:ln>
        </p:spPr>
        <p:style>
          <a:lnRef idx="0"/>
          <a:fillRef idx="0"/>
          <a:effectRef idx="0"/>
          <a:fontRef idx="minor"/>
        </p:style>
        <p:txBody>
          <a:bodyPr lIns="90000" rIns="90000" tIns="46800" bIns="46800" anchor="t">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ED44B32E-A4D6-4193-BD5D-5894AF72803A}" type="slidenum">
              <a:rPr b="0" lang="en-US" sz="1400" spc="-1" strike="noStrike">
                <a:solidFill>
                  <a:srgbClr val="000000"/>
                </a:solidFill>
                <a:latin typeface="Arial"/>
              </a:rPr>
              <a:t>&lt;number&gt;</a:t>
            </a:fld>
            <a:endParaRPr b="0" lang="en-US" sz="1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4" name="PlaceHolder 1"/>
          <p:cNvSpPr>
            <a:spLocks noGrp="1"/>
          </p:cNvSpPr>
          <p:nvPr>
            <p:ph/>
          </p:nvPr>
        </p:nvSpPr>
        <p:spPr>
          <a:xfrm>
            <a:off x="457200" y="1600200"/>
            <a:ext cx="8229600" cy="4525920"/>
          </a:xfrm>
          <a:prstGeom prst="rect">
            <a:avLst/>
          </a:prstGeom>
          <a:noFill/>
          <a:ln w="0">
            <a:noFill/>
          </a:ln>
        </p:spPr>
        <p:txBody>
          <a:bodyPr anchor="t">
            <a:normAutofit/>
          </a:bodyPr>
          <a:p>
            <a:pPr marL="343080" indent="-343080">
              <a:lnSpc>
                <a:spcPct val="80000"/>
              </a:lnSpc>
              <a:spcBef>
                <a:spcPts val="700"/>
              </a:spcBef>
              <a:buClr>
                <a:srgbClr val="ffffff"/>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800" spc="-1" strike="noStrike">
                <a:solidFill>
                  <a:srgbClr val="ffffff"/>
                </a:solidFill>
                <a:latin typeface="Arial"/>
              </a:rPr>
              <a:t>A worker had completed the pargeting of a manhole atop an active sewer vault when he accidentally dropped his cement trowel into the sewer vault.  As the laborer climbed down into the sewer vault to retrieve the trowel, a coworker called out looking for the laborer who replied from inside the manhole that he was going down into the sewer vault to retrieve his trowel.  It is believed that the laborer climbed down to a depth of approximately 10 to 15 feet before falling off of the ladder to the bottom of the sewer vault. </a:t>
            </a:r>
            <a:endParaRPr b="0" lang="en-US" sz="2800" spc="-1" strike="noStrike">
              <a:solidFill>
                <a:srgbClr val="000000"/>
              </a:solidFill>
              <a:latin typeface="Arial"/>
            </a:endParaRPr>
          </a:p>
        </p:txBody>
      </p:sp>
      <p:sp>
        <p:nvSpPr>
          <p:cNvPr id="75" name="Text Box 10"/>
          <p:cNvSpPr/>
          <p:nvPr/>
        </p:nvSpPr>
        <p:spPr>
          <a:xfrm>
            <a:off x="4495680" y="6477120"/>
            <a:ext cx="4648320" cy="215640"/>
          </a:xfrm>
          <a:prstGeom prst="rect">
            <a:avLst/>
          </a:prstGeom>
          <a:noFill/>
          <a:ln w="0">
            <a:noFill/>
          </a:ln>
        </p:spPr>
        <p:style>
          <a:lnRef idx="0"/>
          <a:fillRef idx="0"/>
          <a:effectRef idx="0"/>
          <a:fontRef idx="minor"/>
        </p:style>
        <p:txBody>
          <a:bodyPr lIns="90000" rIns="90000" tIns="46800" bIns="46800" anchor="t">
            <a:spAutoFit/>
          </a:bodyPr>
          <a:p>
            <a:pPr>
              <a:spcBef>
                <a:spcPts val="499"/>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800" spc="-1" strike="noStrike">
                <a:solidFill>
                  <a:srgbClr val="ffffff"/>
                </a:solidFill>
                <a:latin typeface="Arial"/>
              </a:rPr>
              <a:t>Source:  Extracted from OSHA Accident Investigation Data 1990-2007</a:t>
            </a:r>
            <a:endParaRPr b="0" lang="en-US" sz="800" spc="-1" strike="noStrike">
              <a:solidFill>
                <a:srgbClr val="000000"/>
              </a:solidFill>
              <a:latin typeface="Arial"/>
            </a:endParaRPr>
          </a:p>
        </p:txBody>
      </p:sp>
      <p:sp>
        <p:nvSpPr>
          <p:cNvPr id="76" name="Slide Number Placeholder 1"/>
          <p:cNvSpPr/>
          <p:nvPr/>
        </p:nvSpPr>
        <p:spPr>
          <a:xfrm>
            <a:off x="6553080" y="6245280"/>
            <a:ext cx="2133720" cy="476280"/>
          </a:xfrm>
          <a:prstGeom prst="rect">
            <a:avLst/>
          </a:prstGeom>
          <a:noFill/>
          <a:ln w="0">
            <a:noFill/>
          </a:ln>
        </p:spPr>
        <p:style>
          <a:lnRef idx="0"/>
          <a:fillRef idx="0"/>
          <a:effectRef idx="0"/>
          <a:fontRef idx="minor"/>
        </p:style>
        <p:txBody>
          <a:bodyPr lIns="90000" rIns="90000" tIns="46800" bIns="46800" anchor="t">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B92C15FC-3CF9-4D70-A875-669AFBE59AD8}" type="slidenum">
              <a:rPr b="0" lang="en-US" sz="1400" spc="-1" strike="noStrike">
                <a:solidFill>
                  <a:srgbClr val="000000"/>
                </a:solidFill>
                <a:latin typeface="Arial"/>
              </a:rPr>
              <a:t>&lt;number&gt;</a:t>
            </a:fld>
            <a:endParaRPr b="0" lang="en-US" sz="1400" spc="-1" strike="noStrike">
              <a:solidFill>
                <a:srgbClr val="000000"/>
              </a:solidFill>
              <a:latin typeface="Arial"/>
            </a:endParaRPr>
          </a:p>
        </p:txBody>
      </p:sp>
      <p:sp>
        <p:nvSpPr>
          <p:cNvPr id="77" name="TextBox 2"/>
          <p:cNvSpPr/>
          <p:nvPr/>
        </p:nvSpPr>
        <p:spPr>
          <a:xfrm>
            <a:off x="1371600" y="228600"/>
            <a:ext cx="6705720" cy="703440"/>
          </a:xfrm>
          <a:prstGeom prst="rect">
            <a:avLst/>
          </a:prstGeom>
          <a:noFill/>
          <a:ln w="0">
            <a:noFill/>
          </a:ln>
        </p:spPr>
        <p:style>
          <a:lnRef idx="0"/>
          <a:fillRef idx="0"/>
          <a:effectRef idx="0"/>
          <a:fontRef idx="minor"/>
        </p:style>
        <p:txBody>
          <a:bodyPr lIns="90000" rIns="90000" tIns="46800" bIns="46800" anchor="t">
            <a:sp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4000" spc="-1" strike="noStrike">
                <a:solidFill>
                  <a:srgbClr val="ffff00"/>
                </a:solidFill>
                <a:latin typeface="Arial"/>
              </a:rPr>
              <a:t>Fatality Example</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170</TotalTime>
  <Application>LibreOffice/7.5.2.2$MacOSX_X86_64 LibreOffice_project/53bb9681a964705cf672590721dbc85eb4d0c3a2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2009-12-01T18:56:52Z</dcterms:created>
  <dc:creator>shawn</dc:creator>
  <dc:description/>
  <dc:language>en-US</dc:language>
  <cp:lastModifiedBy>Jimmie</cp:lastModifiedBy>
  <dcterms:modified xsi:type="dcterms:W3CDTF">2013-03-26T21:28:20Z</dcterms:modified>
  <cp:revision>29</cp:revision>
  <dc:subject/>
  <dc:title>Trowels</dc:title>
</cp:coreProperties>
</file>