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37" r:id="rId1"/>
  </p:sldMasterIdLst>
  <p:notesMasterIdLst>
    <p:notesMasterId r:id="rId13"/>
  </p:notesMasterIdLst>
  <p:sldIdLst>
    <p:sldId id="256" r:id="rId2"/>
    <p:sldId id="263" r:id="rId3"/>
    <p:sldId id="266" r:id="rId4"/>
    <p:sldId id="257" r:id="rId5"/>
    <p:sldId id="258" r:id="rId6"/>
    <p:sldId id="260" r:id="rId7"/>
    <p:sldId id="262" r:id="rId8"/>
    <p:sldId id="265" r:id="rId9"/>
    <p:sldId id="259" r:id="rId10"/>
    <p:sldId id="26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7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E77D3-348A-4942-B560-57A4A3361A1A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50722-724F-46EF-9CB6-AA4C2D1FDB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76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50722-724F-46EF-9CB6-AA4C2D1FDB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54FBA-9AA8-4D2D-ACCF-8D91B1E50766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F2DB-5954-4B07-AA42-382F92989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2C5A08-E9E8-4D04-80E3-2F369B8ACA2D}" type="datetimeFigureOut">
              <a:rPr lang="en-US" smtClean="0"/>
              <a:pPr/>
              <a:t>3/5/2013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E90A60-EEB9-49D0-98B7-E5351412E8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077200" cy="203301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Tin Snips 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28600" y="6324600"/>
            <a:ext cx="8382000" cy="381000"/>
          </a:xfrm>
        </p:spPr>
        <p:txBody>
          <a:bodyPr>
            <a:norm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http://www.transtools.co.uk/store/images/uploads/HandTools/sta214562.jpg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6" name="Picture 5" descr="tinsni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209800"/>
            <a:ext cx="6155146" cy="3851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 Practices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Periodically wipe </a:t>
            </a:r>
            <a:r>
              <a:rPr lang="en-US" dirty="0"/>
              <a:t>down </a:t>
            </a:r>
            <a:r>
              <a:rPr lang="en-US" dirty="0" smtClean="0"/>
              <a:t>the blades with oil to  </a:t>
            </a:r>
            <a:r>
              <a:rPr lang="en-US" dirty="0"/>
              <a:t>minimize the risk of rusting.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Arial" pitchFamily="34" charset="0"/>
                <a:cs typeface="Arial" pitchFamily="34" charset="0"/>
              </a:rPr>
              <a:t>Make sure to clean up the work area when work is completed.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Safety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 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6553201" cy="1371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Tin </a:t>
            </a:r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Snips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667000"/>
            <a:ext cx="6781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tin snip is a tool used to cut lightweight sheet metal, chicken wire, and many other </a:t>
            </a:r>
            <a:r>
              <a:rPr lang="en-US" dirty="0" smtClean="0"/>
              <a:t>(primarily metal) materials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tin sn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4267200"/>
            <a:ext cx="2743200" cy="2438400"/>
          </a:xfrm>
          <a:prstGeom prst="rect">
            <a:avLst/>
          </a:prstGeom>
        </p:spPr>
      </p:pic>
      <p:pic>
        <p:nvPicPr>
          <p:cNvPr id="5" name="Picture 4" descr="tin_snips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4267200"/>
            <a:ext cx="41910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229600" cy="18288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Tin Snips</a:t>
            </a:r>
            <a:endParaRPr lang="en-US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2417298"/>
          </a:xfrm>
        </p:spPr>
        <p:txBody>
          <a:bodyPr/>
          <a:lstStyle/>
          <a:p>
            <a:pPr algn="l"/>
            <a:r>
              <a:rPr lang="en-US" dirty="0" smtClean="0"/>
              <a:t>Tin snips have a mechanism that is similar to the operation of scissors, but they are much stronger.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4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Types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Three basic types of tin snips: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 left cutting, straight cutting, and right cutting.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The set of the blades on each type cuts in a slightly different way.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Straight cutting tin snips will cut in a straight line, while left and right cutting snips create curved cuts.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 Because sheet metal is stiff and hard to maneuver, it is often necessary to use curved tin snips to create curved cuts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such as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holes for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duct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work.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/>
              <a:t>http://www.wisegeek.com/what-are-tin-snips.htm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Color Code</a:t>
            </a:r>
            <a:endParaRPr lang="en-US" sz="54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Manufacturers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often color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code tin snips to make it easy to determine the type of tin snips.</a:t>
            </a:r>
          </a:p>
          <a:p>
            <a:pPr marL="651510" indent="-514350"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       Straight cutting snips are yellow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       Right cutting snips are green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Left cutting snips are red.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These are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fairly standard, but this should be verified.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4191000"/>
            <a:ext cx="434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http://www.wisegeek.com/what-are-tin-snips.htm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43434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7432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http://ecx.images-amazon.com/images/I/518ZYDXD61L._SL500_AA280_.jpg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3581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No OSHA </a:t>
            </a: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Investigations of fatalities involving tin snips occurred from 1990 thru 2009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209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45720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229600" cy="2286000"/>
          </a:xfrm>
        </p:spPr>
        <p:txBody>
          <a:bodyPr>
            <a:normAutofit fontScale="90000"/>
          </a:bodyPr>
          <a:lstStyle/>
          <a:p>
            <a:r>
              <a:rPr lang="en-US" sz="5400" cap="none" dirty="0" smtClean="0">
                <a:solidFill>
                  <a:srgbClr val="FFFF00"/>
                </a:solidFill>
                <a:effectLst/>
              </a:rPr>
              <a:t>The OSHA regulations do not specifically mention Tin Snips</a:t>
            </a:r>
            <a:endParaRPr lang="en-US" sz="5400" cap="none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400800"/>
            <a:ext cx="6400800" cy="207498"/>
          </a:xfrm>
        </p:spPr>
        <p:txBody>
          <a:bodyPr>
            <a:normAutofit lnSpcReduction="10000"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CFR 1926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 yellowTinSni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886200"/>
            <a:ext cx="59436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PPE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 sure to wear heavy gloves.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 sure to wear safety glasses to protect from flying shards of metal that may splinter and penetrate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eyes or face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http://www.wisegeek.com/what-are-tin-snips.htm</a:t>
            </a:r>
            <a:endParaRPr lang="en-US" sz="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232" y="3733800"/>
            <a:ext cx="427202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19812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 Practices </a:t>
            </a:r>
            <a:endParaRPr lang="en-US" sz="5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470916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Offset handles are best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 they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create the best workable angles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This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prevents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hands </a:t>
            </a:r>
            <a:r>
              <a:rPr lang="en-US" dirty="0">
                <a:latin typeface="Arial" pitchFamily="34" charset="0"/>
                <a:cs typeface="Arial" pitchFamily="34" charset="0"/>
              </a:rPr>
              <a:t>from being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caught on the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rough metal edge,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making cutting faster and safer.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Always inspect tin snips before use.  Make sure they are sharp and rubber handles are secure.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Wear long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pants and long-sleeved shirt.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 cognizant of the “spring” effect of mesh </a:t>
            </a:r>
            <a:r>
              <a:rPr lang="en-US" smtClean="0">
                <a:latin typeface="Arial" pitchFamily="34" charset="0"/>
                <a:cs typeface="Arial" pitchFamily="34" charset="0"/>
              </a:rPr>
              <a:t>or sheet metal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 it is being cut.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http://www.wisegeek.com/what-are-tin-snips.htm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345</Words>
  <Application>Microsoft Office PowerPoint</Application>
  <PresentationFormat>On-screen Show (4:3)</PresentationFormat>
  <Paragraphs>42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http://www.transtools.co.uk/store/images/uploads/HandTools/sta214562.jpg</vt:lpstr>
      <vt:lpstr>Tin Snips</vt:lpstr>
      <vt:lpstr>Tin Snips</vt:lpstr>
      <vt:lpstr>Types </vt:lpstr>
      <vt:lpstr>Color Code</vt:lpstr>
      <vt:lpstr>PowerPoint Presentation</vt:lpstr>
      <vt:lpstr>The OSHA regulations do not specifically mention Tin Snips</vt:lpstr>
      <vt:lpstr>PPE</vt:lpstr>
      <vt:lpstr>Safe Practices </vt:lpstr>
      <vt:lpstr>Safe Practices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2011-04-12T20:49:50Z</dcterms:created>
  <dcterms:modified xsi:type="dcterms:W3CDTF">2013-03-05T21:59:31Z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TC102413821033</vt:lpwstr>
  </property>
</Properties>
</file>