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media/image1.jpeg" ContentType="image/jpeg"/>
  <Override PartName="/ppt/media/image2.jpeg" ContentType="image/jpeg"/>
  <Override PartName="/ppt/media/image9.png" ContentType="image/png"/>
  <Override PartName="/ppt/media/image10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_rels/presentation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_rels/slideLayout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3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6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8A95E9B-E103-4355-9F90-28893D24DF0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60912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e3ebf1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7772400" cy="1962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85800" y="4130640"/>
            <a:ext cx="7772400" cy="1962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6CEF9CD-D148-4C0C-9452-0274AFCADFC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60912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e3ebf1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3792600" cy="1962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68480" y="1981080"/>
            <a:ext cx="3792600" cy="1962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85800" y="4130640"/>
            <a:ext cx="3792600" cy="1962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68480" y="4130640"/>
            <a:ext cx="3792600" cy="1962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E9F660C-DE1C-41C3-B6E9-F5B1844A4E21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60912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e3ebf1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2502360" cy="1962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313800" y="1981080"/>
            <a:ext cx="2502360" cy="1962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5941440" y="1981080"/>
            <a:ext cx="2502360" cy="1962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85800" y="4130640"/>
            <a:ext cx="2502360" cy="1962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313800" y="4130640"/>
            <a:ext cx="2502360" cy="1962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5941440" y="4130640"/>
            <a:ext cx="2502360" cy="1962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64FF815-9BA8-407F-98A3-F22354CDAB27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60912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e3ebf1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85800" y="1981080"/>
            <a:ext cx="7772400" cy="411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1BAEA46-CD90-4BA9-9807-D4F5210E465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60912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e3ebf1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7772400" cy="4114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C941620-0DFA-4760-8F4F-F81DC9A3389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60912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e3ebf1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3792600" cy="4114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68480" y="1981080"/>
            <a:ext cx="3792600" cy="4114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813F8B8-02B7-4303-AE63-44B2727A51F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60912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e3ebf1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9E927A5-A113-424C-BAD9-85E2315E38E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609120"/>
            <a:ext cx="7772400" cy="5299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EC27899-1D3C-4C31-A1D1-BABA37E3168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60912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e3ebf1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3792600" cy="1962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68480" y="1981080"/>
            <a:ext cx="3792600" cy="4114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85800" y="4130640"/>
            <a:ext cx="3792600" cy="1962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EE14629-6369-402F-BA46-E6C3172B63F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60912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e3ebf1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3792600" cy="4114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68480" y="1981080"/>
            <a:ext cx="3792600" cy="1962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68480" y="4130640"/>
            <a:ext cx="3792600" cy="1962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FDA80FF-E365-4B33-8F82-A671CC338F7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60912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e3ebf1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3792600" cy="1962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68480" y="1981080"/>
            <a:ext cx="3792600" cy="1962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85800" y="4130640"/>
            <a:ext cx="7772400" cy="1962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38A4DA1-41FC-48FF-A2EB-ABD9134FCB0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60912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e3ebf1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e3ebf1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2400" cy="4114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  <a:p>
            <a:pPr lvl="1" marL="743040" indent="-285840">
              <a:spcBef>
                <a:spcPts val="799"/>
              </a:spcBef>
              <a:buClr>
                <a:srgbClr val="ffffff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Second Outline Level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  <a:p>
            <a:pPr lvl="2" marL="1143000" indent="-22860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Third Outline Level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  <a:p>
            <a:pPr lvl="3" marL="1600200" indent="-228600">
              <a:spcBef>
                <a:spcPts val="799"/>
              </a:spcBef>
              <a:buClr>
                <a:srgbClr val="ffffff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Fourth Outline Level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  <a:p>
            <a:pPr lvl="4" marL="2057400" indent="-228600">
              <a:spcBef>
                <a:spcPts val="799"/>
              </a:spcBef>
              <a:buClr>
                <a:srgbClr val="ffffff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Fifth Outline Level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  <a:p>
            <a:pPr lvl="5" marL="2057400" indent="-228600">
              <a:spcBef>
                <a:spcPts val="799"/>
              </a:spcBef>
              <a:buClr>
                <a:srgbClr val="ffffff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Sixth Outline Level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  <a:p>
            <a:pPr lvl="6" marL="2057400" indent="-228600">
              <a:spcBef>
                <a:spcPts val="799"/>
              </a:spcBef>
              <a:buClr>
                <a:srgbClr val="ffffff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Seventh Outline Level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685800" y="6248520"/>
            <a:ext cx="1905120" cy="457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124080" y="6248520"/>
            <a:ext cx="2895840" cy="457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553080" y="6248520"/>
            <a:ext cx="1905120" cy="457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605E8261-A803-4325-9252-74C96AD66385}" type="slidenum">
              <a:rPr b="0" lang="en-US" sz="1400" spc="-1" strike="noStrike">
                <a:solidFill>
                  <a:srgbClr val="ffffff"/>
                </a:solidFill>
                <a:latin typeface="Arial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6" Type="http://schemas.openxmlformats.org/officeDocument/2006/relationships/image" Target="../media/image7.jpeg"/><Relationship Id="rId7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image" Target="../media/image9.png"/><Relationship Id="rId3" Type="http://schemas.openxmlformats.org/officeDocument/2006/relationships/image" Target="../media/image10.jpeg"/><Relationship Id="rId4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85800" y="152352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5400" spc="-1" strike="noStrike">
                <a:solidFill>
                  <a:srgbClr val="ffff00"/>
                </a:solidFill>
                <a:latin typeface="Arial"/>
              </a:rPr>
              <a:t>Squeegees</a:t>
            </a:r>
            <a:endParaRPr b="0" lang="en-US" sz="5400" spc="-1" strike="noStrike">
              <a:solidFill>
                <a:srgbClr val="e3ebf1"/>
              </a:solidFill>
              <a:latin typeface="Arial"/>
            </a:endParaRPr>
          </a:p>
        </p:txBody>
      </p:sp>
      <p:pic>
        <p:nvPicPr>
          <p:cNvPr id="42" name="Picture 5" descr="Squeegee-Back"/>
          <p:cNvPicPr/>
          <p:nvPr/>
        </p:nvPicPr>
        <p:blipFill>
          <a:blip r:embed="rId1"/>
          <a:stretch/>
        </p:blipFill>
        <p:spPr>
          <a:xfrm>
            <a:off x="2590920" y="2743200"/>
            <a:ext cx="3962160" cy="3895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85800" y="60912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Arial"/>
              </a:rPr>
              <a:t>Safety Facts</a:t>
            </a:r>
            <a:endParaRPr b="0" lang="en-US" sz="4400" spc="-1" strike="noStrike">
              <a:solidFill>
                <a:srgbClr val="e3ebf1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7772400" cy="41148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343080" indent="-34308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When using squeegees to clean windows, gloves and eye protection must be worn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4308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No fatalities caused by squeegees have been investigated by OSHA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4308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When used on high-rises, fall protection is the main concern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 Box 4"/>
          <p:cNvSpPr/>
          <p:nvPr/>
        </p:nvSpPr>
        <p:spPr>
          <a:xfrm>
            <a:off x="2383920" y="1905120"/>
            <a:ext cx="4257360" cy="256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5400" spc="-1" strike="noStrike">
                <a:solidFill>
                  <a:srgbClr val="ffff00"/>
                </a:solidFill>
                <a:latin typeface="Arial"/>
              </a:rPr>
              <a:t>Think Safety</a:t>
            </a:r>
            <a:endParaRPr b="0" lang="en-US" sz="5400" spc="-1" strike="noStrike">
              <a:solidFill>
                <a:srgbClr val="ffffff"/>
              </a:solidFill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5400" spc="-1" strike="noStrike">
              <a:solidFill>
                <a:srgbClr val="ffffff"/>
              </a:solidFill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5400" spc="-1" strike="noStrike">
                <a:solidFill>
                  <a:srgbClr val="ffff00"/>
                </a:solidFill>
                <a:latin typeface="Arial"/>
              </a:rPr>
              <a:t>Work Safely</a:t>
            </a:r>
            <a:endParaRPr b="0" lang="en-US" sz="5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85800" y="60912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4400" spc="-1" strike="noStrike">
                <a:solidFill>
                  <a:srgbClr val="ffff00"/>
                </a:solidFill>
                <a:latin typeface="Arial"/>
              </a:rPr>
              <a:t>What is a Squeegee</a:t>
            </a:r>
            <a:endParaRPr b="0" lang="en-US" sz="4400" spc="-1" strike="noStrike">
              <a:solidFill>
                <a:srgbClr val="e3ebf1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7772400" cy="41148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343080" indent="-34308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Flat, smooth rubber bladed tool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4308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Some have a foam sponge adjacent to the blade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4308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Has been used in many ways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4308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Patented for window cleaning in 1936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4308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Used to control water flow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85800" y="60912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Arial"/>
              </a:rPr>
              <a:t>Squeegee Uses</a:t>
            </a:r>
            <a:endParaRPr b="0" lang="en-US" sz="4400" spc="-1" strike="noStrike">
              <a:solidFill>
                <a:srgbClr val="e3ebf1"/>
              </a:solid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7772400" cy="41148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343080" indent="-34308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Originally used to clean boat decks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4308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Used on horses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4308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Used in photography and t-shirt printing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4308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Commonly found at gas service stations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4308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Most common use: window cleaning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85800" y="60912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Arial"/>
              </a:rPr>
              <a:t>Window Cleaning</a:t>
            </a:r>
            <a:endParaRPr b="0" lang="en-US" sz="4400" spc="-1" strike="noStrike">
              <a:solidFill>
                <a:srgbClr val="e3ebf1"/>
              </a:solid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7772400" cy="41148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343080" indent="-34308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A cleaning solution with water is applied to the window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4308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The Squeegee’s rubber blade is then used to remove excess liquid from the window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4308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Removal of water prevents water marks from forming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85800" y="60912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Arial"/>
              </a:rPr>
              <a:t>Various Squeegees</a:t>
            </a:r>
            <a:endParaRPr b="0" lang="en-US" sz="4400" spc="-1" strike="noStrike">
              <a:solidFill>
                <a:srgbClr val="e3ebf1"/>
              </a:solidFill>
              <a:latin typeface="Arial"/>
            </a:endParaRPr>
          </a:p>
        </p:txBody>
      </p:sp>
      <p:pic>
        <p:nvPicPr>
          <p:cNvPr id="50" name="Picture 4" descr="images-1"/>
          <p:cNvPicPr/>
          <p:nvPr/>
        </p:nvPicPr>
        <p:blipFill>
          <a:blip r:embed="rId1"/>
          <a:stretch/>
        </p:blipFill>
        <p:spPr>
          <a:xfrm>
            <a:off x="1066680" y="2438280"/>
            <a:ext cx="1524240" cy="1524240"/>
          </a:xfrm>
          <a:prstGeom prst="rect">
            <a:avLst/>
          </a:prstGeom>
          <a:ln w="0">
            <a:noFill/>
          </a:ln>
        </p:spPr>
      </p:pic>
      <p:pic>
        <p:nvPicPr>
          <p:cNvPr id="51" name="Picture 5" descr="images-2"/>
          <p:cNvPicPr/>
          <p:nvPr/>
        </p:nvPicPr>
        <p:blipFill>
          <a:blip r:embed="rId2"/>
          <a:stretch/>
        </p:blipFill>
        <p:spPr>
          <a:xfrm>
            <a:off x="3352680" y="2362320"/>
            <a:ext cx="1524240" cy="1523880"/>
          </a:xfrm>
          <a:prstGeom prst="rect">
            <a:avLst/>
          </a:prstGeom>
          <a:ln w="0">
            <a:noFill/>
          </a:ln>
        </p:spPr>
      </p:pic>
      <p:pic>
        <p:nvPicPr>
          <p:cNvPr id="52" name="Picture 6" descr="images-3"/>
          <p:cNvPicPr/>
          <p:nvPr/>
        </p:nvPicPr>
        <p:blipFill>
          <a:blip r:embed="rId3"/>
          <a:stretch/>
        </p:blipFill>
        <p:spPr>
          <a:xfrm>
            <a:off x="5562720" y="2249640"/>
            <a:ext cx="1676160" cy="1676160"/>
          </a:xfrm>
          <a:prstGeom prst="rect">
            <a:avLst/>
          </a:prstGeom>
          <a:ln w="0">
            <a:noFill/>
          </a:ln>
        </p:spPr>
      </p:pic>
      <p:pic>
        <p:nvPicPr>
          <p:cNvPr id="53" name="Picture 7" descr="images"/>
          <p:cNvPicPr/>
          <p:nvPr/>
        </p:nvPicPr>
        <p:blipFill>
          <a:blip r:embed="rId4"/>
          <a:stretch/>
        </p:blipFill>
        <p:spPr>
          <a:xfrm>
            <a:off x="1066680" y="4343400"/>
            <a:ext cx="1981440" cy="1585800"/>
          </a:xfrm>
          <a:prstGeom prst="rect">
            <a:avLst/>
          </a:prstGeom>
          <a:ln w="0">
            <a:noFill/>
          </a:ln>
        </p:spPr>
      </p:pic>
      <p:pic>
        <p:nvPicPr>
          <p:cNvPr id="54" name="Picture 8" descr="images-4"/>
          <p:cNvPicPr/>
          <p:nvPr/>
        </p:nvPicPr>
        <p:blipFill>
          <a:blip r:embed="rId5"/>
          <a:stretch/>
        </p:blipFill>
        <p:spPr>
          <a:xfrm>
            <a:off x="3429000" y="4343400"/>
            <a:ext cx="1676520" cy="1503360"/>
          </a:xfrm>
          <a:prstGeom prst="rect">
            <a:avLst/>
          </a:prstGeom>
          <a:ln w="0">
            <a:noFill/>
          </a:ln>
        </p:spPr>
      </p:pic>
      <p:pic>
        <p:nvPicPr>
          <p:cNvPr id="55" name="Picture 9" descr="images-5"/>
          <p:cNvPicPr/>
          <p:nvPr/>
        </p:nvPicPr>
        <p:blipFill>
          <a:blip r:embed="rId6"/>
          <a:stretch/>
        </p:blipFill>
        <p:spPr>
          <a:xfrm>
            <a:off x="5715000" y="4267080"/>
            <a:ext cx="1981080" cy="1692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85800" y="60912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Arial"/>
              </a:rPr>
              <a:t>Product Details</a:t>
            </a:r>
            <a:endParaRPr b="0" lang="en-US" sz="4400" spc="-1" strike="noStrike">
              <a:solidFill>
                <a:srgbClr val="e3ebf1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7772400" cy="41148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343080" indent="-34308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Rubber blade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4308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Handle: wood, plastic, or metal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4308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Foam Sponge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4308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Grip: rubber or plastic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85800" y="60912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Arial"/>
              </a:rPr>
              <a:t>Safety Concerns</a:t>
            </a:r>
            <a:endParaRPr b="0" lang="en-US" sz="4400" spc="-1" strike="noStrike">
              <a:solidFill>
                <a:srgbClr val="e3ebf1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7772400" cy="41148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343080" indent="-34308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Handle: non-metallic material safest to minimize injury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4308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Most concerns involve surrounding environment, not squeegee itself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4308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Like any blunt object, squeegees have been used as weapons 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85800" y="60912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Arial"/>
              </a:rPr>
              <a:t>Safety Concerns</a:t>
            </a:r>
            <a:endParaRPr b="0" lang="en-US" sz="4400" spc="-1" strike="noStrike">
              <a:solidFill>
                <a:srgbClr val="e3ebf1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7772400" cy="41148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343080" indent="-34308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Working at elevation is the main concern when cleaning high-rise windows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4308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Grated standing surface should be used to prevent pooling of cleaning product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4308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Arial"/>
              </a:rPr>
              <a:t>Pooling could be a slipping hazard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85800" y="60912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Arial"/>
              </a:rPr>
              <a:t>Squeegee Applications</a:t>
            </a:r>
            <a:endParaRPr b="0" lang="en-US" sz="4400" spc="-1" strike="noStrike">
              <a:solidFill>
                <a:srgbClr val="e3ebf1"/>
              </a:solidFill>
              <a:latin typeface="Arial"/>
            </a:endParaRPr>
          </a:p>
        </p:txBody>
      </p:sp>
      <p:pic>
        <p:nvPicPr>
          <p:cNvPr id="63" name="Picture 4" descr="window_cleaner_highrise"/>
          <p:cNvPicPr/>
          <p:nvPr/>
        </p:nvPicPr>
        <p:blipFill>
          <a:blip r:embed="rId1"/>
          <a:stretch/>
        </p:blipFill>
        <p:spPr>
          <a:xfrm>
            <a:off x="1066680" y="2286000"/>
            <a:ext cx="2514600" cy="3581280"/>
          </a:xfrm>
          <a:prstGeom prst="rect">
            <a:avLst/>
          </a:prstGeom>
          <a:ln w="0">
            <a:noFill/>
          </a:ln>
        </p:spPr>
      </p:pic>
      <p:pic>
        <p:nvPicPr>
          <p:cNvPr id="64" name="Picture 5" descr="highrise_1"/>
          <p:cNvPicPr/>
          <p:nvPr/>
        </p:nvPicPr>
        <p:blipFill>
          <a:blip r:embed="rId2"/>
          <a:stretch/>
        </p:blipFill>
        <p:spPr>
          <a:xfrm>
            <a:off x="4495680" y="2133720"/>
            <a:ext cx="3581640" cy="1987560"/>
          </a:xfrm>
          <a:prstGeom prst="rect">
            <a:avLst/>
          </a:prstGeom>
          <a:ln w="0">
            <a:noFill/>
          </a:ln>
        </p:spPr>
      </p:pic>
      <p:pic>
        <p:nvPicPr>
          <p:cNvPr id="65" name="Picture 6" descr="services1"/>
          <p:cNvPicPr/>
          <p:nvPr/>
        </p:nvPicPr>
        <p:blipFill>
          <a:blip r:embed="rId3"/>
          <a:stretch/>
        </p:blipFill>
        <p:spPr>
          <a:xfrm>
            <a:off x="4495680" y="4402080"/>
            <a:ext cx="2743200" cy="1954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Application>LibreOffice/7.5.2.2$MacOSX_X86_64 LibreOffice_project/53bb9681a964705cf672590721dbc85eb4d0c3a2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2009-12-01T17:16:40Z</dcterms:created>
  <dc:creator>Tom Nesmith</dc:creator>
  <dc:description/>
  <dc:language>en-US</dc:language>
  <cp:lastModifiedBy>Jimmie</cp:lastModifiedBy>
  <dcterms:modified xsi:type="dcterms:W3CDTF">2013-03-26T21:35:45Z</dcterms:modified>
  <cp:revision>10</cp:revision>
  <dc:subject/>
  <dc:title>Squeegees</dc:title>
</cp:coreProperties>
</file>