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8" r:id="rId5"/>
    <p:sldId id="260" r:id="rId6"/>
    <p:sldId id="280" r:id="rId7"/>
    <p:sldId id="263" r:id="rId8"/>
    <p:sldId id="281" r:id="rId9"/>
    <p:sldId id="265" r:id="rId10"/>
    <p:sldId id="274" r:id="rId11"/>
    <p:sldId id="264" r:id="rId12"/>
    <p:sldId id="276" r:id="rId13"/>
    <p:sldId id="266" r:id="rId14"/>
    <p:sldId id="277" r:id="rId15"/>
    <p:sldId id="275" r:id="rId16"/>
    <p:sldId id="272" r:id="rId17"/>
    <p:sldId id="25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746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0D2C6-F195-4913-A4A0-9F170101ACC7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80863-95D5-46D7-80EC-C53967AB9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21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80863-95D5-46D7-80EC-C53967AB97D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47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80863-95D5-46D7-80EC-C53967AB97D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D80863-95D5-46D7-80EC-C53967AB97D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4AC5-8F68-40D7-B7B9-D8603584971D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0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2B872-2D52-4CFB-8D53-87B332E005C6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2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3BB6D-054E-49D2-9189-2E9097351F1D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95F1-C365-49FA-870D-264DF57EDF15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0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D4BD-9900-4855-80BC-FA743E2BB224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0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6CF85-0CD8-420D-984C-CB1096079139}" type="datetime1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9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D715-94E5-4BC5-ADEC-53835D45C4C5}" type="datetime1">
              <a:rPr lang="en-US" smtClean="0"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3E1CC-7999-4895-8D45-3F294B6583F3}" type="datetime1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1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54D02-FA2F-4576-9DCB-398AB6401D07}" type="datetime1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CF2A-70F4-4B40-AD85-450CADFDE5F1}" type="datetime1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85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7EFD-6C0F-47FC-AD6C-129A5DD63B3A}" type="datetime1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2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08B2F-0FBF-49A8-B57A-FF37A365FDA3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6FE02-F4E0-4A29-95B5-C89EDF744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249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21346">
            <a:off x="2654139" y="908023"/>
            <a:ext cx="6019800" cy="654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6002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SCORPIONS</a:t>
            </a:r>
            <a:endParaRPr lang="en-US" sz="5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7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5332" y="228600"/>
            <a:ext cx="4121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Handling scorpions.</a:t>
            </a:r>
            <a:endParaRPr lang="en-US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4267200"/>
            <a:ext cx="8229600" cy="2362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safer method for handling scorpions (most applicable for pet scorpions) is to lure them into open areas.  Cover the scorpion with a container, such as a transparent cup. Slide a piece of hard cardboard slowly under the cup and the scorpion will be safely contained in the covered cup. </a:t>
            </a:r>
          </a:p>
        </p:txBody>
      </p:sp>
      <p:pic>
        <p:nvPicPr>
          <p:cNvPr id="5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295400" y="4127956"/>
            <a:ext cx="198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http://www.ipernity.com/home/33138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81400" y="6553200"/>
            <a:ext cx="2438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http://members.tripod.com/~c_kianwee/care.html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0" y="1541145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Safest way to handle any scorpion is to use a long pair of tongs or forceps (padded with foam rubber) to grasp the animal at the end of the abdomen, just behind the telson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2050" name="Picture 2" descr="C:\Users\chikoo\Desktop\scorpions images\a_aust_forcep.jpg"/>
          <p:cNvPicPr>
            <a:picLocks noChangeAspect="1" noChangeArrowheads="1"/>
          </p:cNvPicPr>
          <p:nvPr/>
        </p:nvPicPr>
        <p:blipFill>
          <a:blip r:embed="rId3" cstate="print"/>
          <a:srcRect b="12000"/>
          <a:stretch>
            <a:fillRect/>
          </a:stretch>
        </p:blipFill>
        <p:spPr bwMode="auto">
          <a:xfrm>
            <a:off x="1066800" y="1069239"/>
            <a:ext cx="2044700" cy="3025156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1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3312" y="177225"/>
            <a:ext cx="2005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Statistics</a:t>
            </a:r>
            <a:endParaRPr lang="en-US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893290"/>
            <a:ext cx="8458200" cy="596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US in 2004, a total of 14,950 scorpion stings were reported to the American Association of Poison Control Centers; however, because of underreporting, this is probably an underestimation of the true number of stings.</a:t>
            </a: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highest reported mortality rate is recorded in data from Mexico, with estimates as high as 1000 deaths in one year.</a:t>
            </a: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United States, 4 deaths were reported in an 11-year period according to one source (Langley, 1997), but according to another source, only one death from the Arizona bark scorpion has been reported since 1964 (Boyer, 2001)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 deaths were reported to the American Association of Poison Control Centers from 1983 to 1999.</a:t>
            </a:r>
          </a:p>
          <a:p>
            <a:pPr marL="285750" indent="-285750">
              <a:lnSpc>
                <a:spcPct val="9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Children and elderly persons have an increased risk of mortality.</a:t>
            </a:r>
          </a:p>
          <a:p>
            <a:pPr>
              <a:lnSpc>
                <a:spcPct val="8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6600" y="6590979"/>
            <a:ext cx="2743200" cy="19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http://www.emedicine.com/emerg/topic524.htm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190500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0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ScorpionF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350"/>
            <a:ext cx="3962400" cy="5786650"/>
          </a:xfrm>
          <a:prstGeom prst="rect">
            <a:avLst/>
          </a:prstGeom>
          <a:noFill/>
        </p:spPr>
      </p:pic>
      <p:pic>
        <p:nvPicPr>
          <p:cNvPr id="4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419600" y="3131403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latin typeface="Goudy Old Style" pitchFamily="18" charset="0"/>
              </a:rPr>
              <a:t>There were no </a:t>
            </a:r>
            <a:r>
              <a:rPr lang="en-US" sz="2800" dirty="0" smtClean="0">
                <a:latin typeface="Goudy Old Style" pitchFamily="18" charset="0"/>
              </a:rPr>
              <a:t>OSHA-investigated fatalities </a:t>
            </a:r>
            <a:r>
              <a:rPr lang="en-US" sz="2800" dirty="0" smtClean="0">
                <a:latin typeface="Goudy Old Style" pitchFamily="18" charset="0"/>
              </a:rPr>
              <a:t>from 1990 </a:t>
            </a:r>
            <a:r>
              <a:rPr lang="en-US" sz="2800" dirty="0" smtClean="0">
                <a:latin typeface="Goudy Old Style" pitchFamily="18" charset="0"/>
              </a:rPr>
              <a:t>thru </a:t>
            </a:r>
            <a:r>
              <a:rPr lang="en-US" sz="2800" dirty="0" smtClean="0">
                <a:latin typeface="Goudy Old Style" pitchFamily="18" charset="0"/>
              </a:rPr>
              <a:t>2009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906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OSHA Investigated Fatalities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04800" y="228600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OSHA Regulations</a:t>
            </a:r>
          </a:p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19200"/>
            <a:ext cx="7772400" cy="838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There are no OSHA regulations that specifically mention scorpions, some regulations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clearly apply to them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2209800"/>
            <a:ext cx="3276600" cy="5299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1926.604 -  Site Clearing </a:t>
            </a:r>
          </a:p>
          <a:p>
            <a:pPr marL="457200" indent="-457200">
              <a:buFontTx/>
              <a:buAutoNum type="alphaLcParenBoth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General requirements </a:t>
            </a:r>
          </a:p>
          <a:p>
            <a:pPr lvl="1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indent="-45720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Workers engaged in site clearing must have protection from plants, insects, and  animals that may be hazardous.  They must also know first aid for these hazards.</a:t>
            </a:r>
          </a:p>
          <a:p>
            <a:pPr marL="457200" indent="-45720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2261949"/>
            <a:ext cx="3810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1926.21 – Safety Training and  Education 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(b)  Employer Responsibility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      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 The employer must instruct workers about harmful plants and animals around the job site,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potential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hazards, how to avoid injury and required first aid.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447800"/>
            <a:ext cx="4267200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indent="-319088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1926.51 - Vermin control</a:t>
            </a:r>
          </a:p>
          <a:p>
            <a:pPr marL="438150" indent="-319088">
              <a:lnSpc>
                <a:spcPct val="80000"/>
              </a:lnSpc>
              <a:buFont typeface="Arial" charset="0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38150" indent="-319088" algn="just">
              <a:lnSpc>
                <a:spcPct val="80000"/>
              </a:lnSpc>
              <a:buFont typeface="Arial" charset="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Every enclosed workplace shall be so constructed, equipped, and maintained, so far as reasonably practicable, as to prevent the entrance or harborage of rodents,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insects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and other vermin. A continuing and effective extermination program shall be instituted where their presence is detected.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267200" y="1447800"/>
            <a:ext cx="47244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indent="-319088">
              <a:lnSpc>
                <a:spcPct val="8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1926.250 - House Keeping</a:t>
            </a:r>
          </a:p>
          <a:p>
            <a:pPr marL="438150" indent="-319088">
              <a:lnSpc>
                <a:spcPct val="80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38150" indent="-319088" algn="just">
              <a:lnSpc>
                <a:spcPct val="80000"/>
              </a:lnSpc>
              <a:buFont typeface="Arial" charset="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Storage areas shall be kept free from accumulation of materials that constitute hazards from tripping, fire, explosion, or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pest harborage</a:t>
            </a:r>
            <a:r>
              <a:rPr lang="en-US" b="1" dirty="0" smtClean="0">
                <a:latin typeface="Arial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28600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OSHA Regulations</a:t>
            </a:r>
          </a:p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8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228600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Scorpion Safety on a Construction Site</a:t>
            </a:r>
          </a:p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19200"/>
            <a:ext cx="5029200" cy="2041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Safety Precautions: </a:t>
            </a:r>
          </a:p>
          <a:p>
            <a:pPr>
              <a:spcAft>
                <a:spcPts val="400"/>
              </a:spcAft>
            </a:pPr>
            <a:endParaRPr lang="en-US" sz="2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If gloves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boots are stored at the jobsite, check them in the morning before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wearing them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6590979"/>
            <a:ext cx="487680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http://www.whatsthatbug.com/2006/02/14/south-african-scorpion-dangerous-pseudolychas-pegleri/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chikoo\Desktop\scorpions images\Safety-Boots-Gloves.jpg"/>
          <p:cNvPicPr>
            <a:picLocks noChangeAspect="1" noChangeArrowheads="1"/>
          </p:cNvPicPr>
          <p:nvPr/>
        </p:nvPicPr>
        <p:blipFill>
          <a:blip r:embed="rId3" cstate="print"/>
          <a:srcRect l="3333" t="13333" b="13333"/>
          <a:stretch>
            <a:fillRect/>
          </a:stretch>
        </p:blipFill>
        <p:spPr bwMode="auto">
          <a:xfrm>
            <a:off x="5695315" y="1447800"/>
            <a:ext cx="2651760" cy="201167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81000" y="2971800"/>
            <a:ext cx="87630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avoid being stung, wear long pants, socks, and long-sleeved shirts. </a:t>
            </a:r>
          </a:p>
          <a:p>
            <a:pPr marL="9144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Wear gloves and thoroughly inspect any wood or other materials before handling them.</a:t>
            </a:r>
          </a:p>
          <a:p>
            <a:pPr marL="9144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9144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Watch for scorpions near ditches, ponds, etc. Keep the site clean and reduce the number of insects in the immediate environment.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228600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Scorpion Safety on a Construction Site</a:t>
            </a:r>
          </a:p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196876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General Hiding places on construction site :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stacked lumber or bricks, firewood piles, cellars, and attics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Burrowing scorpions can be found in sandy soil or under rocks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Scorpions only need a crack of 1/16 inch to enter a home.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Scorpions like water, especially in more arid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climates. Any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dark, damp place in contact with the earth is also a potential scorpion habitat.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6590979"/>
            <a:ext cx="4876800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http://www.whatsthatbug.com/2006/02/14/south-african-scorpion-dangerous-pseudolychas-pegleri/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chikoo\Desktop\scorpions images\ScorpionL.jpg"/>
          <p:cNvPicPr>
            <a:picLocks noChangeAspect="1" noChangeArrowheads="1"/>
          </p:cNvPicPr>
          <p:nvPr/>
        </p:nvPicPr>
        <p:blipFill>
          <a:blip r:embed="rId3" cstate="print"/>
          <a:srcRect l="7200" t="6394" r="7200" b="22380"/>
          <a:stretch>
            <a:fillRect/>
          </a:stretch>
        </p:blipFill>
        <p:spPr bwMode="auto">
          <a:xfrm>
            <a:off x="4053840" y="4210880"/>
            <a:ext cx="3261360" cy="2037520"/>
          </a:xfrm>
          <a:prstGeom prst="rect">
            <a:avLst/>
          </a:prstGeom>
          <a:noFill/>
        </p:spPr>
      </p:pic>
      <p:pic>
        <p:nvPicPr>
          <p:cNvPr id="3075" name="Picture 3" descr="C:\Users\chikoo\Desktop\scorpions images\CIMG396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867150"/>
            <a:ext cx="3276600" cy="245745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1828800"/>
            <a:ext cx="5029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Think </a:t>
            </a:r>
            <a:r>
              <a:rPr lang="en-US" sz="5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Safety</a:t>
            </a:r>
          </a:p>
          <a:p>
            <a:pPr algn="ctr"/>
            <a:endParaRPr lang="en-US" sz="5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5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Work Safely</a:t>
            </a:r>
            <a:endParaRPr lang="en-US" sz="5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4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86200" y="1192679"/>
            <a:ext cx="5181600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Scorpions are nocturnal arthropods with eight legs, two pedipalps and a tail with a venom-injecting barb. They have exoskeleton made of chitin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can live from 3 to 25 years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over 2,000 different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species found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on six of the seven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continents, only 40 exist in the United States.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Range in size from ½” – 7’-¼” long depending on the species </a:t>
            </a:r>
          </a:p>
          <a:p>
            <a:pPr marL="285750" indent="-28575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exoskeleton allows them to maintain body temperature and conserve water, making them adept for living in arid climates.</a:t>
            </a:r>
          </a:p>
          <a:p>
            <a:pPr algn="just"/>
            <a:endParaRPr lang="en-US" sz="1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-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289" y="228600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sz="36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6578667"/>
            <a:ext cx="21336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Goudy Old Style" pitchFamily="18" charset="0"/>
              </a:rPr>
              <a:t>http://www.scorpsweep.com/facts.html</a:t>
            </a:r>
          </a:p>
        </p:txBody>
      </p:sp>
      <p:pic>
        <p:nvPicPr>
          <p:cNvPr id="2050" name="Picture 2" descr="C:\Users\bim01\Desktop\scorpions\pics\body part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0" t="9000" b="14500"/>
          <a:stretch/>
        </p:blipFill>
        <p:spPr bwMode="auto">
          <a:xfrm>
            <a:off x="228600" y="1143000"/>
            <a:ext cx="361456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bim01\Desktop\scorpions\pics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4173559"/>
            <a:ext cx="1295401" cy="161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bim01\Desktop\scorpions\pics\large_18042009050339_01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0" t="3646" r="16092" b="32781"/>
          <a:stretch/>
        </p:blipFill>
        <p:spPr bwMode="auto">
          <a:xfrm>
            <a:off x="2209800" y="4191129"/>
            <a:ext cx="1571626" cy="220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8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1304" y="76200"/>
            <a:ext cx="3309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Life And Habitat</a:t>
            </a:r>
            <a:endParaRPr lang="en-US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799" y="875467"/>
            <a:ext cx="541020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They are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nocturnal and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fossorial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(Burrowing),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finding shelter during the day in the relative cool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areas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coming out at night to hunt and feed.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Where found?  stacked lumber or bricks, firewood piles, cellars, and attics, sandy soils and under rocks.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While there are numerous scorpion species throughout desert climates, scorpions can be found in nearly any dry habitat including pine forests and grass lands.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 scorpions are most common in southern Arizona and in parts of Texas and central Oklahoma.</a:t>
            </a:r>
            <a:endParaRPr lang="en-US" sz="2000" dirty="0" smtClean="0"/>
          </a:p>
          <a:p>
            <a:endParaRPr lang="en-US" dirty="0"/>
          </a:p>
        </p:txBody>
      </p:sp>
      <p:pic>
        <p:nvPicPr>
          <p:cNvPr id="3075" name="Picture 3" descr="C:\Users\bim01\Desktop\scorpions\pics\check-scorpions-night-200X2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8288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96000" y="5144869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Scorpions exhibit photophobic behavior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6654867"/>
            <a:ext cx="21336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http://www.scorpsweep.com/facts.html,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43350" y="6642556"/>
            <a:ext cx="1847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http://en.wikipedia.org/wiki/Scorpion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6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0234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 scorpion species can have over 100 viviparous  (live birth) offspring, followed by the young climbing onto the mother's back for weeks until first molt and then living independently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3350" y="6642556"/>
            <a:ext cx="1847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http://en.wikipedia.org/wiki/Scorpion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6629400"/>
            <a:ext cx="18478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http://en.wikipedia.org/wiki/Scorpion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bim01\Desktop\scorpions\pics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541" y="685800"/>
            <a:ext cx="3153659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chikoo\Desktop\scorpions images\images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1228" y="685800"/>
            <a:ext cx="2976372" cy="2362200"/>
          </a:xfrm>
          <a:prstGeom prst="rect">
            <a:avLst/>
          </a:prstGeom>
          <a:noFill/>
        </p:spPr>
      </p:pic>
      <p:pic>
        <p:nvPicPr>
          <p:cNvPr id="1027" name="Picture 3" descr="C:\Users\chikoo\Desktop\scorpions images\images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64701" y="4324350"/>
            <a:ext cx="2873899" cy="215265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648200" y="4923472"/>
            <a:ext cx="3886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Young scorpions can inject their prey with the same amount of venom as adults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21304" y="76200"/>
            <a:ext cx="3309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Life And Habitat</a:t>
            </a:r>
            <a:endParaRPr lang="en-US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471208"/>
            <a:ext cx="86867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Scorpions are classified a venomous arthropods in the class Arachnida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Scorpions with large, heavy pinchers are non-lethal; however, scorpions with slender pinchers generally contain lethal venom</a:t>
            </a:r>
          </a:p>
        </p:txBody>
      </p:sp>
      <p:pic>
        <p:nvPicPr>
          <p:cNvPr id="4099" name="Picture 3" descr="C:\Users\bim01\Desktop\scorpions\pics\scorpion-live-without-food-or-water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90600"/>
            <a:ext cx="3048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MPj0406977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33147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7620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http://www.slate.com/id/2107022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6629400"/>
            <a:ext cx="21336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http://www.scorpsweep.com/facts.html,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13294" y="101025"/>
            <a:ext cx="39549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Types of Scorpions</a:t>
            </a:r>
            <a:endParaRPr lang="en-US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568315"/>
            <a:ext cx="88392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the United States, only one, the Arizona bark scorpion (Centruroides excilicauda), is considered lethal</a:t>
            </a:r>
          </a:p>
          <a:p>
            <a:pPr marL="0" lvl="6" algn="just"/>
            <a:endParaRPr lang="en-US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6629400"/>
            <a:ext cx="35814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http://www.netdoctor.co.uk/travel/diseases/scorpions_and_spiders.html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19800" y="6629400"/>
            <a:ext cx="3581400" cy="191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http://firstaid.about.com/od/bitesstings/ht/08_Scorpions.htm</a:t>
            </a:r>
          </a:p>
        </p:txBody>
      </p:sp>
      <p:pic>
        <p:nvPicPr>
          <p:cNvPr id="13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7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7620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http://www.slate.com/id/2107022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6629400"/>
            <a:ext cx="21336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http://www.scorpsweep.com/facts.html,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01025"/>
            <a:ext cx="74671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Scorpion types and severity of stings</a:t>
            </a:r>
            <a:endParaRPr lang="en-US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962400"/>
            <a:ext cx="8839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Severe symptoms may include sweating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heart palpitations, rise in blood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pressure,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salivation, nausea,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vomiting, diarrhea,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restlessness, and random movements and tremors of the neck or eyes.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hyperacute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(typically allergic) reactions in the form of blurring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vision,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unconsciousness, convulsions, fall in blood pressure, shock and consequently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may lead to death.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6629400"/>
            <a:ext cx="35814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http://www.netdoctor.co.uk/travel/diseases/scorpions_and_spiders.html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19800" y="6629400"/>
            <a:ext cx="3581400" cy="191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http://firstaid.about.com/od/bitesstings/ht/08_Scorpions.htm</a:t>
            </a:r>
          </a:p>
        </p:txBody>
      </p:sp>
      <p:pic>
        <p:nvPicPr>
          <p:cNvPr id="13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chikoo\Desktop\scorpions images\images (5) non tixic sc.jpg"/>
          <p:cNvPicPr>
            <a:picLocks noChangeAspect="1" noChangeArrowheads="1"/>
          </p:cNvPicPr>
          <p:nvPr/>
        </p:nvPicPr>
        <p:blipFill>
          <a:blip r:embed="rId4" cstate="print"/>
          <a:srcRect l="7413" t="9897" r="3707"/>
          <a:stretch>
            <a:fillRect/>
          </a:stretch>
        </p:blipFill>
        <p:spPr bwMode="auto">
          <a:xfrm>
            <a:off x="685800" y="838200"/>
            <a:ext cx="2408441" cy="1828800"/>
          </a:xfrm>
          <a:prstGeom prst="rect">
            <a:avLst/>
          </a:prstGeom>
          <a:noFill/>
        </p:spPr>
      </p:pic>
      <p:pic>
        <p:nvPicPr>
          <p:cNvPr id="2051" name="Picture 3" descr="C:\Users\chikoo\Desktop\scorpions images\not very toxic scorpions.jpg"/>
          <p:cNvPicPr>
            <a:picLocks noChangeAspect="1" noChangeArrowheads="1"/>
          </p:cNvPicPr>
          <p:nvPr/>
        </p:nvPicPr>
        <p:blipFill>
          <a:blip r:embed="rId5" cstate="print"/>
          <a:srcRect l="10249" r="3416" b="5363"/>
          <a:stretch>
            <a:fillRect/>
          </a:stretch>
        </p:blipFill>
        <p:spPr bwMode="auto">
          <a:xfrm>
            <a:off x="6019800" y="1981200"/>
            <a:ext cx="2815467" cy="196596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352800" y="1210032"/>
            <a:ext cx="2514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majority of scorpions are harmless to humans, although the sting is extremely painful and will require painkilling treatment.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33528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Severe Symptoms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7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60302" y="0"/>
            <a:ext cx="1831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First Aid</a:t>
            </a:r>
            <a:endParaRPr lang="en-US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252626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187946"/>
            <a:ext cx="5486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Apply a cool compress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(ice wrapped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a washcloth or other suitable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covering) on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the area of the scorpion sting.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If stung on a limb (arm or leg) elevate the limb to heart level.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0800" y="6629400"/>
            <a:ext cx="21336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0" y="6553200"/>
            <a:ext cx="19812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http://www.scorpsweep.com/facts.html,</a:t>
            </a:r>
          </a:p>
        </p:txBody>
      </p:sp>
      <p:pic>
        <p:nvPicPr>
          <p:cNvPr id="7171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28600" y="5011341"/>
            <a:ext cx="8382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Keep the victim relaxed and avoid alcohol consumption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Acetaminophen (Tylenol) 1-2 tablets every 4 hours may be given to relieve pain. </a:t>
            </a:r>
          </a:p>
          <a:p>
            <a:endParaRPr lang="en-US" dirty="0"/>
          </a:p>
        </p:txBody>
      </p:sp>
      <p:pic>
        <p:nvPicPr>
          <p:cNvPr id="3074" name="Picture 2" descr="C:\Users\chikoo\Desktop\scorpions images\images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729892"/>
            <a:ext cx="2128838" cy="2842108"/>
          </a:xfrm>
          <a:prstGeom prst="rect">
            <a:avLst/>
          </a:prstGeom>
          <a:noFill/>
        </p:spPr>
      </p:pic>
      <p:pic>
        <p:nvPicPr>
          <p:cNvPr id="3075" name="Picture 3" descr="C:\Users\chikoo\Desktop\scorpions images\images (1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199" y="3810000"/>
            <a:ext cx="2909047" cy="112395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04800" y="685800"/>
            <a:ext cx="807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Wash the area of the scorpion sting with soap and water, do not submerge.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60302" y="0"/>
            <a:ext cx="1831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First Aid</a:t>
            </a:r>
            <a:endParaRPr lang="en-US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252626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57200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Avoid aspirin and ibuprofen (Advil, Motrin).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Antibiotics are not helpful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not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attempt to cut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sting  area 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suck the venom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out</a:t>
            </a:r>
          </a:p>
          <a:p>
            <a:pPr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0800" y="6629400"/>
            <a:ext cx="21336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43200" y="6553200"/>
            <a:ext cx="1981200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http://www.scorpsweep.com/facts.html,</a:t>
            </a:r>
          </a:p>
        </p:txBody>
      </p:sp>
      <p:pic>
        <p:nvPicPr>
          <p:cNvPr id="7171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chikoo\Desktop\scorpions images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105150"/>
            <a:ext cx="2873899" cy="21526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3400" y="5181600"/>
            <a:ext cx="807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For serious reactions: call 911, poison control, or take 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victim 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the ER</a:t>
            </a:r>
            <a:endParaRPr lang="en-US" sz="24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3475672"/>
            <a:ext cx="3276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possible, capture the scorpion for proper identification.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5332" y="381000"/>
            <a:ext cx="41216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Handling scorpions.</a:t>
            </a:r>
            <a:endParaRPr lang="en-US" sz="32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3276600"/>
            <a:ext cx="6477000" cy="2743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Exception- the African emperor scorpion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Usually docile and can sometimes be carefully and gently   handled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and will sting if it is startled or handled roughly</a:t>
            </a:r>
          </a:p>
        </p:txBody>
      </p:sp>
      <p:pic>
        <p:nvPicPr>
          <p:cNvPr id="5" name="Picture 3" descr="C:\Users\bim01\Desktop\scorpions\pics\553430-scorpion_large_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8" y="0"/>
            <a:ext cx="1160462" cy="126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95600" y="1524000"/>
            <a:ext cx="3886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Never handle a scorpion with bare hands.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The tail of a  dead scorpion can inject venom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026" name="Picture 2" descr="C:\Users\chikoo\Desktop\scorpions images\Arabian-fat-tailed-scorpion-tail-detail.jpg"/>
          <p:cNvPicPr>
            <a:picLocks noChangeAspect="1" noChangeArrowheads="1"/>
          </p:cNvPicPr>
          <p:nvPr/>
        </p:nvPicPr>
        <p:blipFill>
          <a:blip r:embed="rId3" cstate="print"/>
          <a:srcRect l="2832" t="16615" b="11077"/>
          <a:stretch>
            <a:fillRect/>
          </a:stretch>
        </p:blipFill>
        <p:spPr bwMode="auto">
          <a:xfrm>
            <a:off x="381000" y="838200"/>
            <a:ext cx="2121290" cy="242131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2362200" y="6566356"/>
            <a:ext cx="3962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http://) www.geocities.com/CapeCanaveral/Hangar/2437/scorpionhandling.html,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3276600"/>
            <a:ext cx="99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www.arkive.org</a:t>
            </a:r>
            <a:endParaRPr lang="en-US" sz="800" dirty="0"/>
          </a:p>
        </p:txBody>
      </p:sp>
      <p:pic>
        <p:nvPicPr>
          <p:cNvPr id="1027" name="Picture 3" descr="C:\Users\chikoo\Desktop\scorpions images\images (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2157715"/>
            <a:ext cx="1979613" cy="2642885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 rot="2988886">
            <a:off x="5978425" y="3453820"/>
            <a:ext cx="34290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7883622">
            <a:off x="6011201" y="3429000"/>
            <a:ext cx="34290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1000" y="5638800"/>
            <a:ext cx="830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Wearing personal protective equipment, such as gloves and boots, can prevent a sting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6FE02-F4E0-4A29-95B5-C89EDF744A5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1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1042</Words>
  <Application>Microsoft Office PowerPoint</Application>
  <PresentationFormat>On-screen Show (4:3)</PresentationFormat>
  <Paragraphs>166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SCORPIONS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SCORPIONS</dc:title>
  <dc:creator>bim01</dc:creator>
  <cp:lastModifiedBy>Jimmie</cp:lastModifiedBy>
  <cp:revision>33</cp:revision>
  <dcterms:created xsi:type="dcterms:W3CDTF">2011-03-21T14:41:52Z</dcterms:created>
  <dcterms:modified xsi:type="dcterms:W3CDTF">2013-03-25T20:21:07Z</dcterms:modified>
</cp:coreProperties>
</file>