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56" r:id="rId2"/>
    <p:sldId id="269" r:id="rId3"/>
    <p:sldId id="257" r:id="rId4"/>
    <p:sldId id="258" r:id="rId5"/>
    <p:sldId id="259" r:id="rId6"/>
    <p:sldId id="260" r:id="rId7"/>
    <p:sldId id="268" r:id="rId8"/>
    <p:sldId id="270" r:id="rId9"/>
    <p:sldId id="262" r:id="rId10"/>
    <p:sldId id="272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10" autoAdjust="0"/>
    <p:restoredTop sz="94660"/>
  </p:normalViewPr>
  <p:slideViewPr>
    <p:cSldViewPr>
      <p:cViewPr>
        <p:scale>
          <a:sx n="90" d="100"/>
          <a:sy n="90" d="100"/>
        </p:scale>
        <p:origin x="-107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A1888-0D68-4FF6-9B46-6B22178F0658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054B8-EE57-415F-B1F8-BFD872211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8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81B849-5808-4004-9DEC-E9FF27BB9E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768475"/>
            <a:ext cx="7772400" cy="173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A9C5B-403E-4FB9-8322-B2BAF08EC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B97C7-A9B4-47B7-91FA-D01E4E413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C74F-FF94-48AA-9AFE-C5FAEDF216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274F-1A53-421F-B7F6-D8D8DE351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C884D-0CF3-4031-A3A3-2686AB084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63F7C-D780-4C80-A78E-892D5450BF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91788-8E6E-49BE-967B-94AAD1AAC4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7C417-4595-465A-8525-B0AAB4EA5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BC42F-E721-4A78-862F-5FBC70D0B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41E7F-0607-462E-8AA6-01BE2FB2B4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719A3F2-1701-406B-836E-079AF5D5766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7367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 SCOOPS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124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81B849-5808-4004-9DEC-E9FF27BB9E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Safe Work Procedures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the appropriate weight of material to be in each scoop</a:t>
            </a:r>
          </a:p>
          <a:p>
            <a:r>
              <a:rPr lang="en-US" dirty="0" smtClean="0"/>
              <a:t>Lift with the legs, not the back</a:t>
            </a:r>
          </a:p>
          <a:p>
            <a:r>
              <a:rPr lang="en-US" dirty="0" smtClean="0"/>
              <a:t>Do not try to cast the material too far</a:t>
            </a:r>
          </a:p>
          <a:p>
            <a:r>
              <a:rPr lang="en-US" dirty="0" smtClean="0"/>
              <a:t>Take frequent breaks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C74F-FF94-48AA-9AFE-C5FAEDF216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5400" dirty="0">
                <a:solidFill>
                  <a:srgbClr val="FFFF00"/>
                </a:solidFill>
              </a:rPr>
              <a:t>THINK </a:t>
            </a:r>
            <a:r>
              <a:rPr lang="en-US" sz="5400" dirty="0" smtClean="0">
                <a:solidFill>
                  <a:srgbClr val="FFFF00"/>
                </a:solidFill>
              </a:rPr>
              <a:t>SAFETY</a:t>
            </a:r>
            <a:endParaRPr lang="en-US" sz="5400" dirty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n-US" sz="5400" dirty="0" smtClean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WORK SAFELY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C74F-FF94-48AA-9AFE-C5FAEDF216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are they?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Scoops, also called shovel-scoops are tools used for lifting and moving loose materials such as coal, gravel, snow, soil and debris.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They are </a:t>
            </a:r>
            <a:r>
              <a:rPr lang="en-US" dirty="0" smtClean="0"/>
              <a:t>commonly used </a:t>
            </a:r>
            <a:r>
              <a:rPr lang="en-US" dirty="0" smtClean="0"/>
              <a:t>in construction, agriculture and gardening </a:t>
            </a:r>
          </a:p>
          <a:p>
            <a:pPr algn="ctr"/>
            <a:endParaRPr lang="en-US" dirty="0" smtClean="0"/>
          </a:p>
          <a:p>
            <a:pPr algn="ctr"/>
            <a:r>
              <a:rPr lang="en-US" sz="800" dirty="0" smtClean="0"/>
              <a:t>http://en.wikipedia.org/wiki/Shovel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C74F-FF94-48AA-9AFE-C5FAEDF216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FF00"/>
                </a:solidFill>
              </a:rPr>
              <a:t>History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Shovel scoops, </a:t>
            </a:r>
            <a:r>
              <a:rPr lang="en-US" dirty="0" smtClean="0"/>
              <a:t>evolved </a:t>
            </a:r>
            <a:r>
              <a:rPr lang="en-US" dirty="0" smtClean="0"/>
              <a:t>over the years as a result of the need for moving lighter materials instead of digging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Similar garden tools date back to 6000 B.C. </a:t>
            </a:r>
            <a:r>
              <a:rPr lang="en-US" dirty="0" smtClean="0"/>
              <a:t> The </a:t>
            </a:r>
            <a:r>
              <a:rPr lang="en-US" dirty="0" smtClean="0"/>
              <a:t>Romans later mastered the shape of the shovels used today </a:t>
            </a:r>
            <a:r>
              <a:rPr lang="en-US" sz="800" dirty="0" smtClean="0"/>
              <a:t>http://historiccamdencounty.com/ccnews69.shtml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C74F-FF94-48AA-9AFE-C5FAEDF216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FF00"/>
                </a:solidFill>
              </a:rPr>
              <a:t>Industry Usage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Shovel scoops in the construction industry are used in removing light materials, especially non-cohesive soil and debris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7606" y="40386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C74F-FF94-48AA-9AFE-C5FAEDF216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Safety Concerns &amp; Hazards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r>
              <a:rPr lang="en-US" dirty="0" smtClean="0"/>
              <a:t>Typical safety concerns generally are about straining fatigue on the back from prolonged use</a:t>
            </a:r>
          </a:p>
          <a:p>
            <a:endParaRPr lang="en-US" dirty="0"/>
          </a:p>
          <a:p>
            <a:r>
              <a:rPr lang="en-US" dirty="0" smtClean="0"/>
              <a:t>Other sources cite heart attacks, from over-exertion 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sz="800" dirty="0" smtClean="0"/>
              <a:t>http://www.cbsnews.com/stories/2003/01/16/earlyshow/saturday/main536799.shtml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C74F-FF94-48AA-9AFE-C5FAEDF216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FF00"/>
                </a:solidFill>
              </a:rPr>
              <a:t>Injury Report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 the injuries resulting from shovel-scoops are from straining the back and heart attacks as a result of over working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86200"/>
            <a:ext cx="1828800" cy="23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C74F-FF94-48AA-9AFE-C5FAEDF216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r>
              <a:rPr lang="en-US" dirty="0" smtClean="0"/>
              <a:t>A worker </a:t>
            </a:r>
            <a:r>
              <a:rPr lang="en-US" dirty="0" smtClean="0"/>
              <a:t>was shoveling sand, as part of a stucco job</a:t>
            </a:r>
          </a:p>
          <a:p>
            <a:r>
              <a:rPr lang="en-US" dirty="0" smtClean="0"/>
              <a:t>The work was strenuous but non-continuous and plenty of water and breaks were provided</a:t>
            </a:r>
          </a:p>
          <a:p>
            <a:r>
              <a:rPr lang="en-US" dirty="0" smtClean="0"/>
              <a:t>Worker collapsed from heart attack and died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C74F-FF94-48AA-9AFE-C5FAEDF216D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228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+mn-lt"/>
              </a:rPr>
              <a:t>Fatality Example</a:t>
            </a:r>
            <a:endParaRPr lang="en-US" sz="36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OSHA</a:t>
            </a:r>
            <a:endParaRPr lang="en-US" sz="4000" dirty="0" smtClean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OSHA does not address the issue of shovel-scoop safety and citations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sz="800" dirty="0" smtClean="0"/>
              <a:t>Fatalities data 1999- 2007, line 7828</a:t>
            </a:r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C74F-FF94-48AA-9AFE-C5FAEDF216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FF00"/>
                </a:solidFill>
              </a:rPr>
              <a:t>Safe Usage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Safe Usage of shovel-scoops involve foremost a visual and physical inspection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PPE that is needed;</a:t>
            </a:r>
          </a:p>
          <a:p>
            <a:pPr lvl="1"/>
            <a:r>
              <a:rPr lang="en-US" dirty="0" smtClean="0"/>
              <a:t>Hard hats</a:t>
            </a:r>
          </a:p>
          <a:p>
            <a:pPr lvl="1"/>
            <a:r>
              <a:rPr lang="en-US" dirty="0" smtClean="0"/>
              <a:t>Safety goggles</a:t>
            </a:r>
          </a:p>
          <a:p>
            <a:pPr lvl="1"/>
            <a:r>
              <a:rPr lang="en-US" dirty="0" smtClean="0"/>
              <a:t>Steel-toed </a:t>
            </a:r>
            <a:r>
              <a:rPr lang="en-US" dirty="0" smtClean="0"/>
              <a:t>boots 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C74F-FF94-48AA-9AFE-C5FAEDF216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432</TotalTime>
  <Words>289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Slit</vt:lpstr>
      <vt:lpstr> SCOOPS</vt:lpstr>
      <vt:lpstr>What are they?</vt:lpstr>
      <vt:lpstr>History</vt:lpstr>
      <vt:lpstr>Industry Usage</vt:lpstr>
      <vt:lpstr>Safety Concerns &amp; Hazards</vt:lpstr>
      <vt:lpstr>Injury Report</vt:lpstr>
      <vt:lpstr>PowerPoint Presentation</vt:lpstr>
      <vt:lpstr>PowerPoint Presentation</vt:lpstr>
      <vt:lpstr>Safe Usage</vt:lpstr>
      <vt:lpstr>Safe Work Procedures</vt:lpstr>
      <vt:lpstr>PowerPoint Presentation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HAND- SCOOPS</dc:title>
  <dc:creator>George A. Smathers Libraries</dc:creator>
  <cp:lastModifiedBy>Jimmie</cp:lastModifiedBy>
  <cp:revision>9</cp:revision>
  <dcterms:created xsi:type="dcterms:W3CDTF">2009-12-01T00:52:50Z</dcterms:created>
  <dcterms:modified xsi:type="dcterms:W3CDTF">2013-03-26T20:28:19Z</dcterms:modified>
</cp:coreProperties>
</file>