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4" r:id="rId4"/>
    <p:sldId id="265" r:id="rId5"/>
    <p:sldId id="266" r:id="rId6"/>
    <p:sldId id="259" r:id="rId7"/>
    <p:sldId id="258" r:id="rId8"/>
    <p:sldId id="267" r:id="rId9"/>
    <p:sldId id="268" r:id="rId10"/>
    <p:sldId id="270" r:id="rId11"/>
    <p:sldId id="269" r:id="rId12"/>
    <p:sldId id="260" r:id="rId13"/>
    <p:sldId id="271" r:id="rId14"/>
    <p:sldId id="272" r:id="rId15"/>
    <p:sldId id="273" r:id="rId16"/>
    <p:sldId id="262" r:id="rId17"/>
    <p:sldId id="26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6" autoAdjust="0"/>
    <p:restoredTop sz="91000" autoAdjust="0"/>
  </p:normalViewPr>
  <p:slideViewPr>
    <p:cSldViewPr>
      <p:cViewPr varScale="1">
        <p:scale>
          <a:sx n="97" d="100"/>
          <a:sy n="97" d="100"/>
        </p:scale>
        <p:origin x="-7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9EB76-3D12-4256-9F4D-9E6C5B6BD59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53E66-7473-4767-8484-21046DCC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80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66632-ADD2-45E4-8934-DF1BBA539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C71CC-63B6-4A9C-8718-1370DC273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F89B6-BD82-4548-9362-50B6ACD1D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B4BB7-86B1-41B4-8D2B-561A74AAA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D6C71-AF0B-4F52-AA01-2CC3E89B1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7282F-6EE5-489F-8EC4-CB44AEC3D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425AF-909D-4C88-A79A-74BED5998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1E425-CF59-4C41-B223-AD12E17E0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39683-0C35-47EB-8472-A8A634492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9E252-5BB0-4B79-B2A4-98CB4262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755F9-1E1F-487F-8094-7BD42911A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6428BC-B645-4F1C-ABE7-2CC1FD7A8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Push Broom Safety</a:t>
            </a:r>
          </a:p>
        </p:txBody>
      </p:sp>
      <p:pic>
        <p:nvPicPr>
          <p:cNvPr id="8194" name="Picture 2" descr="http://lionkingjanitorial.com/products/images/ib89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86000"/>
            <a:ext cx="3810000" cy="38100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6632-ADD2-45E4-8934-DF1BBA539CA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Typical Hazards/Safety Concerns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743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Workers using a push broom may suffer “tunnel vision.” Workers are focused on their task and may not remember to look for and consequently overlook other hazards. Common hazards could be: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84671" y="4648200"/>
            <a:ext cx="67818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Running into overhead objects (looking down causes workers to not look up to detect possible overhead dangers</a:t>
            </a:r>
            <a:r>
              <a:rPr lang="en-US" sz="2800" dirty="0" smtClean="0">
                <a:solidFill>
                  <a:schemeClr val="bg1"/>
                </a:solidFill>
              </a:rPr>
              <a:t>) or stepping backwards into other obstructions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Venturing into unsafe areas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If material is dry, stirring up dust may pose a hazard to respiratory functions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Tripping hazards over material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Slipping hazards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Typical Hazards/Safety Concerns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Push-Broom Injury Data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No data were found for injuries or fatalities that were a direct result of the use of push-brooms</a:t>
            </a:r>
          </a:p>
          <a:p>
            <a:pPr eaLnBrk="1" hangingPunct="1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buNone/>
            </a:pP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Push Broom OSHA Regulations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There are no OSHA regulations specifically mentioning the safe use of push brooms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PPE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PPE should be worn at all times on jobsites and should always include: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Safety vests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Hard hats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Safety glasses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Long pants/sleeves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Work boots</a:t>
            </a:r>
          </a:p>
          <a:p>
            <a:pPr>
              <a:buNone/>
            </a:pPr>
            <a:endParaRPr lang="en-US" sz="20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://2.bp.blogspot.com/_wQWui4XazV8/S77EZWFcVAI/AAAAAAAABDs/8MqfkPv4Pvw/s1600/hard-h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352800"/>
            <a:ext cx="3590925" cy="261711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Additional PPE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Specific for push brooms, workers should always wear </a:t>
            </a:r>
            <a:r>
              <a:rPr lang="en-US" u="sng" dirty="0" smtClean="0">
                <a:solidFill>
                  <a:schemeClr val="bg1"/>
                </a:solidFill>
              </a:rPr>
              <a:t>gloves</a:t>
            </a:r>
            <a:r>
              <a:rPr lang="en-US" dirty="0" smtClean="0">
                <a:solidFill>
                  <a:schemeClr val="bg1"/>
                </a:solidFill>
              </a:rPr>
              <a:t> to avoid </a:t>
            </a:r>
            <a:r>
              <a:rPr lang="en-US" u="sng" dirty="0" smtClean="0">
                <a:solidFill>
                  <a:schemeClr val="bg1"/>
                </a:solidFill>
              </a:rPr>
              <a:t>blisters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en-US" u="sng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r>
              <a:rPr lang="en-US" dirty="0" smtClean="0">
                <a:solidFill>
                  <a:schemeClr val="bg1"/>
                </a:solidFill>
              </a:rPr>
              <a:t>If using in an enclosed and </a:t>
            </a:r>
            <a:r>
              <a:rPr lang="en-US" u="sng" dirty="0" smtClean="0">
                <a:solidFill>
                  <a:schemeClr val="bg1"/>
                </a:solidFill>
              </a:rPr>
              <a:t>dusty</a:t>
            </a:r>
            <a:r>
              <a:rPr lang="en-US" dirty="0" smtClean="0">
                <a:solidFill>
                  <a:schemeClr val="bg1"/>
                </a:solidFill>
              </a:rPr>
              <a:t> area a </a:t>
            </a:r>
            <a:r>
              <a:rPr lang="en-US" u="sng" dirty="0" smtClean="0">
                <a:solidFill>
                  <a:schemeClr val="bg1"/>
                </a:solidFill>
              </a:rPr>
              <a:t>breathing mask</a:t>
            </a:r>
            <a:r>
              <a:rPr lang="en-US" dirty="0" smtClean="0">
                <a:solidFill>
                  <a:schemeClr val="bg1"/>
                </a:solidFill>
              </a:rPr>
              <a:t> should be worn to prevent particulates from entering the lungs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Push-Broom Safety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4419600" cy="4267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An important safety aspect when using a push broom is to </a:t>
            </a:r>
            <a:r>
              <a:rPr lang="en-US" sz="2800" u="sng" dirty="0" smtClean="0">
                <a:solidFill>
                  <a:schemeClr val="bg1"/>
                </a:solidFill>
              </a:rPr>
              <a:t>be aware of the surroundings</a:t>
            </a:r>
            <a:r>
              <a:rPr lang="en-US" sz="2800" dirty="0" smtClean="0">
                <a:solidFill>
                  <a:schemeClr val="bg1"/>
                </a:solidFill>
              </a:rPr>
              <a:t>. Workers tend to look down when they use a </a:t>
            </a:r>
            <a:r>
              <a:rPr lang="en-US" sz="2800" u="sng" dirty="0" smtClean="0">
                <a:solidFill>
                  <a:schemeClr val="bg1"/>
                </a:solidFill>
              </a:rPr>
              <a:t>push broom</a:t>
            </a:r>
            <a:r>
              <a:rPr lang="en-US" sz="2800" dirty="0" smtClean="0">
                <a:solidFill>
                  <a:schemeClr val="bg1"/>
                </a:solidFill>
              </a:rPr>
              <a:t>, so it s important to always check to avoid entering unsafe work areas.</a:t>
            </a:r>
          </a:p>
        </p:txBody>
      </p:sp>
      <p:pic>
        <p:nvPicPr>
          <p:cNvPr id="4098" name="Picture 2" descr="http://static.www.odcdn.com/pictures/us/od/sk/lg/282733_sk_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057400"/>
            <a:ext cx="3143250" cy="31432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1143000"/>
          </a:xfrm>
        </p:spPr>
        <p:txBody>
          <a:bodyPr/>
          <a:lstStyle/>
          <a:p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r>
              <a:rPr lang="en-US" sz="5400" b="1" dirty="0" smtClean="0">
                <a:solidFill>
                  <a:srgbClr val="FFFF00"/>
                </a:solidFill>
              </a:rPr>
              <a:t>Think Safety</a:t>
            </a:r>
            <a:br>
              <a:rPr lang="en-US" sz="5400" b="1" dirty="0" smtClean="0">
                <a:solidFill>
                  <a:srgbClr val="FFFF00"/>
                </a:solidFill>
              </a:rPr>
            </a:br>
            <a:r>
              <a:rPr lang="en-US" sz="5400" b="1" dirty="0" smtClean="0">
                <a:solidFill>
                  <a:srgbClr val="FFFF00"/>
                </a:solidFill>
              </a:rPr>
              <a:t/>
            </a:r>
            <a:br>
              <a:rPr lang="en-US" sz="5400" b="1" dirty="0" smtClean="0">
                <a:solidFill>
                  <a:srgbClr val="FFFF00"/>
                </a:solidFill>
              </a:rPr>
            </a:br>
            <a:r>
              <a:rPr lang="en-US" sz="5400" b="1" dirty="0" smtClean="0">
                <a:solidFill>
                  <a:srgbClr val="FFFF00"/>
                </a:solidFill>
              </a:rPr>
              <a:t>Work Safely</a:t>
            </a: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r>
              <a:rPr lang="en-US" sz="5400" u="sng" dirty="0" smtClean="0">
                <a:solidFill>
                  <a:srgbClr val="FFFF00"/>
                </a:solidFill>
              </a:rPr>
              <a:t>   </a:t>
            </a: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endParaRPr lang="en-US" sz="5400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2895600"/>
            <a:ext cx="5715000" cy="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What is a Push-Broom?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5105400" cy="41910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bg1"/>
                </a:solidFill>
              </a:rPr>
              <a:t>push broom</a:t>
            </a:r>
            <a:r>
              <a:rPr lang="en-US" sz="2800" dirty="0" smtClean="0">
                <a:solidFill>
                  <a:schemeClr val="bg1"/>
                </a:solidFill>
              </a:rPr>
              <a:t> – a wide broom that is pushed ahead of the sweeper </a:t>
            </a:r>
            <a:r>
              <a:rPr lang="en-US" sz="1200" dirty="0" smtClean="0">
                <a:solidFill>
                  <a:schemeClr val="bg1"/>
                </a:solidFill>
              </a:rPr>
              <a:t>(</a:t>
            </a:r>
            <a:r>
              <a:rPr lang="en-US" sz="1200" dirty="0" err="1" smtClean="0">
                <a:solidFill>
                  <a:schemeClr val="bg1"/>
                </a:solidFill>
              </a:rPr>
              <a:t>websters</a:t>
            </a:r>
            <a:r>
              <a:rPr lang="en-US" sz="1200" dirty="0" smtClean="0">
                <a:solidFill>
                  <a:schemeClr val="bg1"/>
                </a:solidFill>
              </a:rPr>
              <a:t> on-line dictionary)</a:t>
            </a:r>
            <a:endParaRPr lang="en-US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Consists of a cylindrical elongated handle typically made of wood or fiberglass</a:t>
            </a: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The handle connects to a block with bristles by a screw type fitting, sometimes strengthened with metal braces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 b="2000"/>
          <a:stretch>
            <a:fillRect/>
          </a:stretch>
        </p:blipFill>
        <p:spPr bwMode="auto">
          <a:xfrm>
            <a:off x="5105400" y="2362200"/>
            <a:ext cx="3810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History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push broom was an adaptation of the original invention of a broom which was used in ancient times to sweep out caves and castles. Before 1797 brooms were home made out of sticks and twigs.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3554" name="Picture 2" descr="http://www.pioneergirl.com/blog293willow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257800"/>
            <a:ext cx="5324049" cy="101917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History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1797 Levi Dickenson made a broom using a variety of sorghum tassels. He was a farmer and was growing sorghum for the seeds. These tassels eventually were called “broom corn.”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heinfomine.com/wp-content/uploads/2010/07/broom-co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524250"/>
            <a:ext cx="3643866" cy="333375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History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981200"/>
            <a:ext cx="5486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</a:t>
            </a:r>
            <a:r>
              <a:rPr lang="en-US" dirty="0" smtClean="0">
                <a:solidFill>
                  <a:schemeClr val="bg1"/>
                </a:solidFill>
              </a:rPr>
              <a:t>In 1810 a machine was invented to manufacture brooms, and this machine was an integral part of the industrial revolution. The broom has undergone changes/updates since then with one adaptation being the present day push broom.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broomshop.com/logo/oldpor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57400"/>
            <a:ext cx="2865120" cy="4407877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Standard Push-Broom Uses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4419600" cy="4114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Used in clean-up activities</a:t>
            </a: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Used to push dirt, dust, and debris into piles for removal</a:t>
            </a: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Used for finishing concrete surfaces </a:t>
            </a:r>
          </a:p>
          <a:p>
            <a:pPr eaLnBrk="1" hangingPunct="1"/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	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828800"/>
            <a:ext cx="3522663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Push-Broom Operation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The user grasps the handle with both hands</a:t>
            </a: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With the bristles touching the floor, the user pushes the broom in a manner in which the bristles collect debris</a:t>
            </a: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This action is repeated to form a pile of debris which will later be collected and discarded</a:t>
            </a: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057400"/>
            <a:ext cx="40386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Push Brooms in Construction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As advances in safety are being made, the industry is realizing that jobsite cleanliness has a direct correlation to safe conditions on jobs. This makes the push broom a prevalent item on construction jobsites.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4578" name="Picture 2" descr="http://www.labsafety.com/images/xl/LIBMAN-Industrial-Push-Brooms-LSS-_i_LBM121682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743200"/>
            <a:ext cx="3276600" cy="2832439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Typical Hazards/Safety Concerns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A common hazard associated with extensive use of a push broom is blistering of the hands for workers using push brooms.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5602" name="Picture 2" descr="http://www.motorcycle-usa.com/photogallerys/Blistered_Hand.jpg"/>
          <p:cNvPicPr>
            <a:picLocks noChangeAspect="1" noChangeArrowheads="1"/>
          </p:cNvPicPr>
          <p:nvPr/>
        </p:nvPicPr>
        <p:blipFill>
          <a:blip r:embed="rId2" cstate="print"/>
          <a:srcRect t="7078"/>
          <a:stretch>
            <a:fillRect/>
          </a:stretch>
        </p:blipFill>
        <p:spPr bwMode="auto">
          <a:xfrm>
            <a:off x="3200400" y="3551695"/>
            <a:ext cx="2667000" cy="330630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4BB7-86B1-41B4-8D2B-561A74AAA79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471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Push Broom Safety</vt:lpstr>
      <vt:lpstr>What is a Push-Broom?</vt:lpstr>
      <vt:lpstr>History</vt:lpstr>
      <vt:lpstr>History</vt:lpstr>
      <vt:lpstr>History</vt:lpstr>
      <vt:lpstr>Standard Push-Broom Uses</vt:lpstr>
      <vt:lpstr>Push-Broom Operation</vt:lpstr>
      <vt:lpstr>Push Brooms in Construction</vt:lpstr>
      <vt:lpstr>Typical Hazards/Safety Concerns</vt:lpstr>
      <vt:lpstr>Typical Hazards/Safety Concerns</vt:lpstr>
      <vt:lpstr>Typical Hazards/Safety Concerns</vt:lpstr>
      <vt:lpstr>Push-Broom Injury Data</vt:lpstr>
      <vt:lpstr>Push Broom OSHA Regulations</vt:lpstr>
      <vt:lpstr>PPE</vt:lpstr>
      <vt:lpstr>Additional PPE</vt:lpstr>
      <vt:lpstr>Push-Broom Safety</vt:lpstr>
      <vt:lpstr>    Think Safety  Work Safely       </vt:lpstr>
    </vt:vector>
  </TitlesOfParts>
  <Company>Holla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Push Broom Safety</dc:title>
  <dc:creator>GotMoose</dc:creator>
  <cp:lastModifiedBy>Jimmie</cp:lastModifiedBy>
  <cp:revision>20</cp:revision>
  <dcterms:created xsi:type="dcterms:W3CDTF">2009-12-01T03:47:29Z</dcterms:created>
  <dcterms:modified xsi:type="dcterms:W3CDTF">2013-03-27T02:53:47Z</dcterms:modified>
</cp:coreProperties>
</file>