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>
        <p:scale>
          <a:sx n="80" d="100"/>
          <a:sy n="80" d="100"/>
        </p:scale>
        <p:origin x="-2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4B381E-0D6D-455C-9698-1D550F6A9CC9}" type="datetimeFigureOut">
              <a:rPr lang="en-US" smtClean="0"/>
              <a:pPr/>
              <a:t>3/17/2013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D4B8B4-5625-4B10-BF74-A5F1048940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333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4B8B4-5625-4B10-BF74-A5F10489409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361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4A54-3FAE-4D75-BA1B-8715097E80F3}" type="datetime1">
              <a:rPr lang="en-US" smtClean="0"/>
              <a:t>3/17/2013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D40EF-1995-47F3-866B-73E20BFD5F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985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453FD-BB05-48B4-ACD1-BBB917C6304A}" type="datetime1">
              <a:rPr lang="en-US" smtClean="0"/>
              <a:t>3/17/2013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D40EF-1995-47F3-866B-73E20BFD5F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062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8F45E-1B27-4200-BE12-8E188B4822F4}" type="datetime1">
              <a:rPr lang="en-US" smtClean="0"/>
              <a:t>3/17/2013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D40EF-1995-47F3-866B-73E20BFD5F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552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00722-4DA1-4F3A-87A5-CEB6524575B3}" type="datetime1">
              <a:rPr lang="en-US" smtClean="0"/>
              <a:t>3/17/2013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D40EF-1995-47F3-866B-73E20BFD5F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754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86BC0-2487-47D0-8779-31F256E83DC8}" type="datetime1">
              <a:rPr lang="en-US" smtClean="0"/>
              <a:t>3/17/2013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D40EF-1995-47F3-866B-73E20BFD5F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359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A78D-90E6-4001-98F5-C2E252FC0715}" type="datetime1">
              <a:rPr lang="en-US" smtClean="0"/>
              <a:t>3/17/2013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D40EF-1995-47F3-866B-73E20BFD5F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463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81F93-E36E-48A1-A3B0-831075CB9794}" type="datetime1">
              <a:rPr lang="en-US" smtClean="0"/>
              <a:t>3/17/2013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D40EF-1995-47F3-866B-73E20BFD5F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639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009D-B58B-4466-9D83-DBA02727D40E}" type="datetime1">
              <a:rPr lang="en-US" smtClean="0"/>
              <a:t>3/17/2013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D40EF-1995-47F3-866B-73E20BFD5F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56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ECB2-A83C-4BFB-9358-8B664F870847}" type="datetime1">
              <a:rPr lang="en-US" smtClean="0"/>
              <a:t>3/17/2013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D40EF-1995-47F3-866B-73E20BFD5F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706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98354-A966-4AB0-B170-B4836DFB0536}" type="datetime1">
              <a:rPr lang="en-US" smtClean="0"/>
              <a:t>3/17/2013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D40EF-1995-47F3-866B-73E20BFD5F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632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FB270-CF68-43FB-B6EF-13A03807A8FF}" type="datetime1">
              <a:rPr lang="en-US" smtClean="0"/>
              <a:t>3/17/2013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D40EF-1995-47F3-866B-73E20BFD5F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343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E06DE-6D62-428D-90EE-EF5068BA6948}" type="datetime1">
              <a:rPr lang="en-US" smtClean="0"/>
              <a:t>3/17/2013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D40EF-1995-47F3-866B-73E20BFD5F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208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google.com/imgres?imgurl=http://home.comcast.net/~stipakb/injury1.jpg&amp;imgrefurl=http://home.comcast.net/~stipakb/xrays.html&amp;h=333&amp;w=680&amp;sz=44&amp;hl=en&amp;start=5&amp;um=1&amp;tbnid=JNlhmohExWEJZM:&amp;tbnh=68&amp;tbnw=139&amp;prev=/images?q=cuts+and+bruises&amp;um=1&amp;hl=en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gif"/><Relationship Id="rId2" Type="http://schemas.openxmlformats.org/officeDocument/2006/relationships/hyperlink" Target="http://images.google.com/imgres?imgurl=http://www.getagripofrochester.com/second%20man%20slipping%20in%20water.JPG&amp;imgrefurl=http://www.getagripofrochester.com/&amp;h=350&amp;w=281&amp;sz=19&amp;hl=en&amp;start=3&amp;um=1&amp;tbnid=895F5Mv1A3Z_uM:&amp;tbnh=120&amp;tbnw=96&amp;prev=/images?q=slip+and+fall&amp;um=1&amp;hl=en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hyperlink" Target="http://images.google.com/imgres?imgurl=http://bp2.blogger.com/_Qar5JM1qR54/R2MTfu7LCHI/AAAAAAAABAI/WnnoJnWwDAY/s400/Electrocuted2.JPG&amp;imgrefurl=http://stillsuckinair.blogspot.com/2007/12/now-class-pay-attention.html&amp;h=350&amp;w=318&amp;sz=31&amp;hl=en&amp;start=38&amp;um=1&amp;tbnid=E149yhVgR0R9sM:&amp;tbnh=120&amp;tbnw=109&amp;prev=/images?q=electrocuted&amp;start=20&amp;ndsp=20&amp;um=1&amp;hl=en&amp;sa=N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370271"/>
            <a:ext cx="6019800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Pressure Washers</a:t>
            </a:r>
            <a:endParaRPr lang="en-US" sz="5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http://www.orangecountyhandymancontractor.com/product_images/41_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2218730"/>
            <a:ext cx="392430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29400" y="6602621"/>
            <a:ext cx="3048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http://www.orangecountyhandymancontractor.com</a:t>
            </a:r>
            <a:endParaRPr lang="en-US" sz="800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D40EF-1995-47F3-866B-73E20BFD5FA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17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Improper PPE</a:t>
            </a:r>
            <a:endParaRPr lang="en-US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5" y="1600200"/>
            <a:ext cx="3743325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D40EF-1995-47F3-866B-73E20BFD5FA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87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Proper PPE</a:t>
            </a:r>
            <a:endParaRPr lang="en-US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359022"/>
            <a:ext cx="7213600" cy="5041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D40EF-1995-47F3-866B-73E20BFD5FA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53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Correct Operating Procedures</a:t>
            </a:r>
            <a:endParaRPr lang="en-US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371600"/>
            <a:ext cx="838200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Inspect equipment prior to use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Stabilize the unit to negate the possibility of roll-over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Connect water source</a:t>
            </a:r>
          </a:p>
          <a:p>
            <a:pPr marL="800100" lvl="1" indent="-342900"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Make sure source stays connected and turned on while operating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Never fill engine with gasoline while engine is running or hot or operate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it in 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 enclosed space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Stand in a firm stance to negate initial recoil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 aware of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surroundings</a:t>
            </a:r>
          </a:p>
          <a:p>
            <a:pPr marL="800100" lvl="1" indent="-342900"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Never point wand at/near people and be conscious of overspray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 not operate the pressure washer near other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individuals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Always test the </a:t>
            </a:r>
            <a:r>
              <a:rPr lang="en-US" sz="2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ground fault circuit interrupter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(circuit breaker or outlet) before using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 electric  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pressure washer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sz="24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D40EF-1995-47F3-866B-73E20BFD5FA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74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cap="small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Maintenance, Storage, and Transporting</a:t>
            </a:r>
            <a:endParaRPr lang="en-US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600200"/>
            <a:ext cx="4419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 sure to visually inspect all hoses attached to the unit prior to operation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Replace any damaged hoses, do not attempt to repair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Periodically check the spark plug gap, fuel filter, air filter and gas tank for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damage (gas-powered)</a:t>
            </a:r>
            <a:endPara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Replace/Repair as necessary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Always store and transport gas units in a secure and upright position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When storing for prolonged periods remove any gasoline in an approved manner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</p:txBody>
      </p:sp>
      <p:pic>
        <p:nvPicPr>
          <p:cNvPr id="4098" name="Picture 2" descr="File:Pressure Wash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117" y="1600200"/>
            <a:ext cx="4261603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D40EF-1995-47F3-866B-73E20BFD5FA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25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3429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Think Safety</a:t>
            </a:r>
            <a:br>
              <a:rPr lang="en-US" sz="5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sz="5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5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sz="5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Work Safely</a:t>
            </a:r>
            <a:endParaRPr lang="en-US" sz="5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D40EF-1995-47F3-866B-73E20BFD5FA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68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6428" y="1295400"/>
            <a:ext cx="7467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mechanical 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sprayer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that uses 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high pressure water to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clean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Basic Components: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http://www.acejanitorial.co.uk/images/products/14150P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81457"/>
            <a:ext cx="2016579" cy="2750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http://ace.imageg.net/graphics/product_images/pACE2-1046239re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136571"/>
            <a:ext cx="2095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ttp://genpoweruk.co.uk/images/T/Pressure%20washer%20hose%2015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421" y="3481457"/>
            <a:ext cx="2750614" cy="2750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57199" y="2958237"/>
            <a:ext cx="2016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Motor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95600" y="3581400"/>
            <a:ext cx="2705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Trigger Switch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40829" y="2933788"/>
            <a:ext cx="3494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High-Pressure 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ose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Description of a Pressure Washer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D40EF-1995-47F3-866B-73E20BFD5FA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60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Pressure Washer Uses</a:t>
            </a:r>
            <a:endParaRPr lang="en-US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1447800"/>
            <a:ext cx="4572000" cy="481978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Used to clean large, sturdy surfaces </a:t>
            </a:r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1000 to 1500 PSI -- Washing a car, bicycle, lawn furniture, grill </a:t>
            </a:r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1400 to 1850 PSI -- Cleaning patio, small deck </a:t>
            </a:r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2000 to 3000 PSI -- Cleaning a large deck, washing siding </a:t>
            </a:r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2800 to 4000 PSI -- Cleaning stained concrete, stripping paint </a:t>
            </a:r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By comparison, a garden hose delivers about 40 PSI.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491343"/>
            <a:ext cx="4038600" cy="302895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D40EF-1995-47F3-866B-73E20BFD5FA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28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49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Safety Concerns</a:t>
            </a:r>
            <a:endParaRPr lang="en-US" sz="49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524000"/>
            <a:ext cx="71628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High pressure water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Excessive noise from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compressor (gas powered)</a:t>
            </a:r>
            <a:endParaRPr lang="en-US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Flying debris during use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Initial Recoil from gun pressure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Electric shock from water + electricity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Corrosive chemical hazard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Exhaust fumes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D40EF-1995-47F3-866B-73E20BFD5FA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71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Pressure Washer Related Injuries</a:t>
            </a:r>
            <a:endParaRPr lang="en-US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752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1965" y="1752600"/>
            <a:ext cx="691803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Contact with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water stream </a:t>
            </a:r>
            <a:endParaRPr lang="en-US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Hearing damage</a:t>
            </a:r>
          </a:p>
          <a:p>
            <a:pPr>
              <a:lnSpc>
                <a:spcPct val="150000"/>
              </a:lnSpc>
            </a:pPr>
            <a:endParaRPr lang="en-US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Injury from flying debris</a:t>
            </a:r>
          </a:p>
          <a:p>
            <a:pPr>
              <a:lnSpc>
                <a:spcPct val="150000"/>
              </a:lnSpc>
            </a:pPr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5" name="Picture 4" descr="http://tbn0.google.com/images?q=tbn:JNlhmohExWEJZM:http://home.comcast.net/~stipakb/injury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121932"/>
            <a:ext cx="2103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t0.gstatic.com/images?q=tbn:ANd9GcTrCGmNAkuFKIA9QmFC2HxK6JxyDTurV1mIOmNe_BHgudMYTkLEC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238" y="4953000"/>
            <a:ext cx="1600200" cy="119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813" y="3352800"/>
            <a:ext cx="1190625" cy="119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D40EF-1995-47F3-866B-73E20BFD5FA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75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Pressure Washer Related Injuries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1114" y="1480457"/>
            <a:ext cx="74676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Falling from recoil and improper 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bracing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Electrocution by water and power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cords (electric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-powered)</a:t>
            </a:r>
            <a:endParaRPr lang="en-US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Slip and fall from wet surfaces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</a:t>
            </a:r>
            <a:r>
              <a:rPr lang="en-US" sz="28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Poisoning from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gas-powered </a:t>
            </a:r>
            <a:endParaRPr lang="en-US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engines</a:t>
            </a:r>
          </a:p>
          <a:p>
            <a:endParaRPr lang="en-US" sz="2800" dirty="0"/>
          </a:p>
        </p:txBody>
      </p:sp>
      <p:pic>
        <p:nvPicPr>
          <p:cNvPr id="4" name="Picture 3" descr="http://tbn0.google.com/images?q=tbn:895F5Mv1A3Z_uM:http://www.getagripofrochester.com/second%2520man%2520slipping%2520in%2520wat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810000"/>
            <a:ext cx="8382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tbn0.google.com/images?q=tbn:E149yhVgR0R9sM:http://bp2.blogger.com/_Qar5JM1qR54/R2MTfu7LCHI/AAAAAAAABAI/WnnoJnWwDAY/s400/Electrocuted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575" y="2716725"/>
            <a:ext cx="885825" cy="975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395" y="1480457"/>
            <a:ext cx="1066005" cy="1110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://www.rcsw.org/images/poisoning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029200"/>
            <a:ext cx="838200" cy="125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D40EF-1995-47F3-866B-73E20BFD5FA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Pressure Washer Related Fatalities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600200"/>
            <a:ext cx="73152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OSHA investigated one pressure washer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-related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fatality case from 1990 thru 2009 that resulted in the death of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two workers. The cause of death was a result of inhaling glycolic acid and carbon monoxide in a poorly ventilated space.</a:t>
            </a:r>
            <a:r>
              <a:rPr lang="en-US" sz="28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48200" y="6531429"/>
            <a:ext cx="4648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Source: Extracted from OSHA Accident Investigation Data 1990-2009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D40EF-1995-47F3-866B-73E20BFD5FA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74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OSHA Regulations</a:t>
            </a:r>
            <a:endParaRPr lang="en-US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1905000"/>
            <a:ext cx="739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Currently, there are no OSHA regulations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that specifically mention pressure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washers.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D40EF-1995-47F3-866B-73E20BFD5FA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98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Required Personal Protection Equipment</a:t>
            </a:r>
            <a:endParaRPr lang="en-US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://manuals.deere.com/omview/OMT205050_19/gif/TS20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981200"/>
            <a:ext cx="4568942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1779687"/>
            <a:ext cx="3962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Protective Gloves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Proper Footwear (Closed-Toe Shoes)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Safety Glasses and Face Shield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Ear Plugs or Ear Muffs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Hardhat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Reflective Safety Vest Class III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Monitor (When operating in enclosed spaces)</a:t>
            </a:r>
          </a:p>
          <a:p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D40EF-1995-47F3-866B-73E20BFD5FA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33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468</Words>
  <Application>Microsoft Office PowerPoint</Application>
  <PresentationFormat>On-screen Show (4:3)</PresentationFormat>
  <Paragraphs>89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Description of a Pressure Washer </vt:lpstr>
      <vt:lpstr>Pressure Washer Uses</vt:lpstr>
      <vt:lpstr> Safety Concerns</vt:lpstr>
      <vt:lpstr>Pressure Washer Related Injuries</vt:lpstr>
      <vt:lpstr>Pressure Washer Related Injuries</vt:lpstr>
      <vt:lpstr>Pressure Washer Related Fatalities</vt:lpstr>
      <vt:lpstr>OSHA Regulations</vt:lpstr>
      <vt:lpstr>Required Personal Protection Equipment</vt:lpstr>
      <vt:lpstr>Improper PPE</vt:lpstr>
      <vt:lpstr>Proper PPE</vt:lpstr>
      <vt:lpstr>Correct Operating Procedures</vt:lpstr>
      <vt:lpstr>Maintenance, Storage, and Transporting</vt:lpstr>
      <vt:lpstr>Think Safety  Work Safely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Ariel</dc:creator>
  <cp:lastModifiedBy>Hinze</cp:lastModifiedBy>
  <cp:revision>10</cp:revision>
  <dcterms:created xsi:type="dcterms:W3CDTF">2011-03-25T06:13:13Z</dcterms:created>
  <dcterms:modified xsi:type="dcterms:W3CDTF">2013-03-17T21:18:57Z</dcterms:modified>
</cp:coreProperties>
</file>