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8" r:id="rId4"/>
    <p:sldId id="257" r:id="rId5"/>
    <p:sldId id="265" r:id="rId6"/>
    <p:sldId id="259" r:id="rId7"/>
    <p:sldId id="268" r:id="rId8"/>
    <p:sldId id="260" r:id="rId9"/>
    <p:sldId id="261" r:id="rId10"/>
    <p:sldId id="267" r:id="rId11"/>
    <p:sldId id="264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75250-0055-4922-9242-87A6E456514C}" type="datetimeFigureOut">
              <a:rPr lang="en-US" smtClean="0"/>
              <a:t>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8280F-ABA7-40F9-AF1D-C7CCC7C81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3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CC559-B193-4AAF-836E-D4526B0F0394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E568-1B55-486B-8646-3317D8C39DAE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F500-3A8A-4197-86EC-4148E66A2FCE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59CB-9FA0-4457-A774-5D6DFF89BD4F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20D-FB05-4A5A-9EDD-72E972CA916E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23B9-C30C-4687-8393-D16338E49ABD}" type="datetime1">
              <a:rPr lang="en-US" smtClean="0"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4B1F-06A7-444E-8153-AA4F593CEE84}" type="datetime1">
              <a:rPr lang="en-US" smtClean="0"/>
              <a:t>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C495-A6EB-40DB-8E44-139B25B5A22C}" type="datetime1">
              <a:rPr lang="en-US" smtClean="0"/>
              <a:t>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0A2-E5F1-48FE-BFAE-8B9889838D0C}" type="datetime1">
              <a:rPr lang="en-US" smtClean="0"/>
              <a:t>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689F-6519-459E-A4CD-5225F86756D7}" type="datetime1">
              <a:rPr lang="en-US" smtClean="0"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D4F5-BCCC-4A69-B5F9-F89A9EE01827}" type="datetime1">
              <a:rPr lang="en-US" smtClean="0"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7CB8-B183-4602-B0B8-5E87AAC1D1E8}" type="datetime1">
              <a:rPr lang="en-US" smtClean="0"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D7441-E984-4352-ADAE-C3F1F13C5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Pliers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553200"/>
            <a:ext cx="6400800" cy="304800"/>
          </a:xfrm>
        </p:spPr>
        <p:txBody>
          <a:bodyPr>
            <a:normAutofit/>
          </a:bodyPr>
          <a:lstStyle/>
          <a:p>
            <a:pPr algn="l"/>
            <a:r>
              <a:rPr lang="en-US" sz="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Photo Courtesy of Dr. </a:t>
            </a:r>
            <a:r>
              <a:rPr lang="en-US" sz="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Hinze</a:t>
            </a:r>
            <a:endParaRPr lang="en-US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92501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752600"/>
            <a:ext cx="5181600" cy="3886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76400" y="1524000"/>
            <a:ext cx="5486400" cy="10668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OSHA Regulations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There are no OSHA regulations that specifically mention the use of pliers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http://www.google.com/url?source=imgres&amp;ct=img&amp;q=http://www.networktoolsandsupplies.com/images/100-023.JPG&amp;sa=X&amp;ei=w62lTY_GO8rQtwfR0-G6Ag&amp;ved=0CAQQ8wc4IA&amp;usg=AFQjCNGNgyH9yX0vBDEVnpMmVLJz0hPU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19400"/>
            <a:ext cx="6004154" cy="383069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Always wear applicable gloves</a:t>
            </a:r>
            <a:endParaRPr lang="en-US" sz="2400" b="1" strike="sngStrike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Always wear proper eye protection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Select the appropriate pliers for the task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Inspect the pliers for proper functioning and ensure that the pinchers are in good condition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Safe Work Practices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www.google.com/url?source=imgres&amp;ct=img&amp;q=http://www.fishlips3.com/Tools/crimptobeads.jpg&amp;sa=X&amp;ei=ha6lTd3TEcbAtgfxwKnAAg&amp;ved=0CAQQ8wc4MA&amp;usg=AFQjCNHYO0Q8qHvuMrp4XzDZ2X5WEC0X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733800"/>
            <a:ext cx="3543300" cy="28575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Safe Work Practices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32766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Always test to make sure that any materials that will be in direct contact or indirect contact with pliers are not electrically charged</a:t>
            </a:r>
          </a:p>
          <a:p>
            <a:pPr>
              <a:buFontTx/>
              <a:buChar char="-"/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Secure the item being grasped </a:t>
            </a:r>
          </a:p>
          <a:p>
            <a:pPr>
              <a:buFontTx/>
              <a:buChar char="-"/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not grasp items with pliers and vigorously pull toward the body or face (injury can result if the pliers slip off)</a:t>
            </a:r>
          </a:p>
          <a:p>
            <a:pPr>
              <a:buFontTx/>
              <a:buChar char="-"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google.com/url?source=imgres&amp;ct=img&amp;q=http://www.toolsandleisure.co.uk/ekmps/shops/toolsandleisure/images/12_inch_water_pump_pliers.jpg&amp;sa=X&amp;ei=84OnTaL7MI-C0QH_4On4CA&amp;ved=0CAQQ8wc4IA&amp;usg=AFQjCNH30EDJf2MkMcloKZpp1NtI3MP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724400"/>
            <a:ext cx="2743200" cy="193121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05800" cy="6629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Think Safety</a:t>
            </a:r>
          </a:p>
          <a:p>
            <a:pPr algn="ctr">
              <a:buNone/>
            </a:pPr>
            <a:endParaRPr lang="en-US" sz="5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Work Safely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are Pliers?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Pliers are a type of hand tool used to grasp objects firmly for cutting, bending, and compression 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google.com/url?source=imgres&amp;ct=img&amp;q=http://shoppingmallonline.us/images/stanley-pliers.jpg&amp;sa=X&amp;ei=guqkTfEUkLjRAYP5tOcI&amp;ved=0CAQQ8wc&amp;usg=AFQjCNF2hLUE6ZdLfbXsOY-VblsMi8L46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200400"/>
            <a:ext cx="3333750" cy="3333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594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Reference: http://www.stanleytools.com/default.asp?TYPE=STATIC&amp;PAGE=HOME.HTM</a:t>
            </a:r>
            <a:endParaRPr lang="en-US" sz="8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1112838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Parts of Pliers 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Needle_nose_pli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1869281"/>
            <a:ext cx="3352800" cy="3987800"/>
          </a:xfrm>
        </p:spPr>
      </p:pic>
      <p:sp>
        <p:nvSpPr>
          <p:cNvPr id="5" name="TextBox 4"/>
          <p:cNvSpPr txBox="1"/>
          <p:nvPr/>
        </p:nvSpPr>
        <p:spPr>
          <a:xfrm>
            <a:off x="152400" y="6553200"/>
            <a:ext cx="556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Note: The above image was released into the public domain by its author.</a:t>
            </a:r>
            <a:endParaRPr lang="en-US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000500" y="1485900"/>
            <a:ext cx="9144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981200" y="3429000"/>
            <a:ext cx="1752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3505200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“Fulcrum” is positioned closer to one end to create a jaw-like motion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990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“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Levers</a:t>
            </a:r>
            <a:r>
              <a:rPr lang="en-US" sz="2000" b="1" dirty="0" smtClean="0">
                <a:solidFill>
                  <a:schemeClr val="bg1"/>
                </a:solidFill>
              </a:rPr>
              <a:t>”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4419600" y="5181600"/>
            <a:ext cx="1676400" cy="1066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5029200" y="5105400"/>
            <a:ext cx="1600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8800" y="6324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“Handles</a:t>
            </a:r>
            <a:r>
              <a:rPr lang="en-US" sz="2000" b="1" dirty="0" smtClean="0">
                <a:solidFill>
                  <a:schemeClr val="bg1"/>
                </a:solidFill>
              </a:rPr>
              <a:t>”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2438400"/>
            <a:ext cx="1972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Needle Nose Pliers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History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334000" cy="434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Pliers were used consistently over the last several millennia for metal working and other construction related purposes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single person or event in history has been credited with the origin of pliers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first bronze pliers were most likely used around 3000 BC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ephaestusCyclo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676400"/>
            <a:ext cx="3048000" cy="49700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6400800"/>
            <a:ext cx="472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Reference: http://en.wikipedia.org/wiki/Pliers</a:t>
            </a:r>
            <a:endParaRPr lang="en-US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Types of Pliers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dcp-fp-01\home\hinze\My Pictures\Const-Safety\Pliers-ViceGrip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09700"/>
            <a:ext cx="1600200" cy="1600200"/>
          </a:xfrm>
          <a:prstGeom prst="rect">
            <a:avLst/>
          </a:prstGeom>
          <a:noFill/>
        </p:spPr>
      </p:pic>
      <p:pic>
        <p:nvPicPr>
          <p:cNvPr id="1028" name="Picture 4" descr="\\dcp-fp-01\home\hinze\My Pictures\Const-Safety\Pliers-SlipJoi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436914"/>
            <a:ext cx="1600200" cy="1600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81400" y="3200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Slip Joint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124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Vice Grips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\\dcp-fp-01\home\hinze\My Pictures\Const-Safety\Pliers-LongNos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404258"/>
            <a:ext cx="1600200" cy="1600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477000" y="3200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Needle Nose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\\dcp-fp-01\home\hinze\My Pictures\Const-Safety\Pliers-ChannelTyp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419600"/>
            <a:ext cx="1600200" cy="1600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85800" y="60960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Channel Type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2" descr="\\dcp-fp-01\home\hinze\My Pictures\Const-Safety\Pliers-Linesman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419600"/>
            <a:ext cx="1600200" cy="1600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733800" y="6096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Linesman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Picture 14" descr="\\dcp-fp-01\home\hinze\My Pictures\Const-Safety\Pliers-DiagonalCutting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4419600"/>
            <a:ext cx="1600200" cy="1600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24600" y="60960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Diagonal Cutting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Uses of Pliers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Gripping: Lineman’s, Flat-Nose, Round Nose, Needle Nose, Locking, Tongue &amp; Groove, Parallel</a:t>
            </a:r>
          </a:p>
          <a:p>
            <a:pPr>
              <a:buNone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Special Purpose Pliers: Wire-Stripping, Fencing,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Circlip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Nail-Pulling, Breaker-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Grozier</a:t>
            </a: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Adjustable Pliers: Slip Joint, Channel, Groove Joint</a:t>
            </a:r>
          </a:p>
          <a:p>
            <a:pPr>
              <a:buFontTx/>
              <a:buChar char="-"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Cutting Pliers: Lineman’s, Diagonal, Pinching, Needle-Nose</a:t>
            </a:r>
          </a:p>
          <a:p>
            <a:pPr>
              <a:buFontTx/>
              <a:buChar char="-"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Crimping: Slip Joint, Channel</a:t>
            </a:r>
          </a:p>
          <a:p>
            <a:pPr>
              <a:buFontTx/>
              <a:buChar char="-"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www.google.com/url?source=imgres&amp;ct=img&amp;q=http://www.faqs.org/photo-dict/photofiles/list/754/1173pliers.jpg&amp;sa=X&amp;ei=M76lTYrJHs-ftgeO1JXAAg&amp;ved=0CAQQ8wc4Dw&amp;usg=AFQjCNHOJR4T7jXdUaI1On7znkCWflWN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800600"/>
            <a:ext cx="2743200" cy="182618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Uses in Construction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Pliers are used in several aspects of construction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They are most commonly seen in areas of electrical construction where they cause the greatest concern for safety 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 descr="http://www.google.com/url?source=imgres&amp;ct=img&amp;q=http://ckelectric.info/var/ao/28650/414796-electrical-work-massapequa-ny-ck-electric--electrical_construction.jpg&amp;sa=X&amp;ei=NL2lTb7TMI6XtweN1929Ag&amp;ved=0CAQQ8wc4Ww&amp;usg=AFQjCNFlg3c5jy4hVibwMRlV7xEgysKj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962400"/>
            <a:ext cx="3390900" cy="25431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52800" y="6642556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Reference: http://ckelectric.info/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Concerns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Using pliers with any electrical materials: Possibility of electrical contact with skin</a:t>
            </a:r>
          </a:p>
          <a:p>
            <a:pPr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-Pinching Hazards</a:t>
            </a:r>
          </a:p>
          <a:p>
            <a:pPr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-Slipping off items being grasped </a:t>
            </a:r>
          </a:p>
          <a:p>
            <a:pPr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and striking other objects</a:t>
            </a:r>
          </a:p>
          <a:p>
            <a:pPr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-Improper handling</a:t>
            </a:r>
            <a:endParaRPr lang="en-US" sz="2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www.google.com/url?source=imgres&amp;ct=img&amp;q=http://www.dansmc.com/pliers.jpg&amp;sa=X&amp;ei=sKqlTYW6NMabtweVtbm-Ag&amp;ved=0CAQQ8wc4Dw&amp;usg=AFQjCNEnSl9TIMYolIGcYtbGHWbCKxjf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200400"/>
            <a:ext cx="3124200" cy="323250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Statistics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Fatalities:</a:t>
            </a: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Construction Fatalities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from 1990 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2009, which indirectly involved the improper use of pliers, were investigated by OSHA</a:t>
            </a: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 7 incidences involved death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from electrocution due to contact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between pliers and electrically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charged wires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477000"/>
            <a:ext cx="480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Extracted from OSHA Accident Investigation Data 1990-2009</a:t>
            </a:r>
            <a:endParaRPr lang="en-US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http://www.google.com/url?source=imgres&amp;ct=img&amp;q=http://weinterrupt.com/wp-content/uploads/danger_electrocution_risk.jpg&amp;sa=X&amp;ei=srqlTYjODZO-tgeg9LW9Ag&amp;ved=0CAQQ8wc&amp;usg=AFQjCNGStvBHvERX79b1a80NMHQt2pcH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581400"/>
            <a:ext cx="2286000" cy="304495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7441-E984-4352-ADAE-C3F1F13C5C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18379</TotalTime>
  <Words>418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Pliers</vt:lpstr>
      <vt:lpstr>What are Pliers?</vt:lpstr>
      <vt:lpstr>Parts of Pliers </vt:lpstr>
      <vt:lpstr>History</vt:lpstr>
      <vt:lpstr>Types of Pliers</vt:lpstr>
      <vt:lpstr>Uses of Pliers</vt:lpstr>
      <vt:lpstr>Uses in Construction</vt:lpstr>
      <vt:lpstr>Concerns</vt:lpstr>
      <vt:lpstr>Statistics</vt:lpstr>
      <vt:lpstr>OSHA Regulations</vt:lpstr>
      <vt:lpstr>Safe Work Practices</vt:lpstr>
      <vt:lpstr>Safe Work Practices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Pliers</dc:title>
  <dc:creator>William</dc:creator>
  <cp:lastModifiedBy>Hinze</cp:lastModifiedBy>
  <cp:revision>56</cp:revision>
  <dcterms:created xsi:type="dcterms:W3CDTF">2009-12-02T00:14:35Z</dcterms:created>
  <dcterms:modified xsi:type="dcterms:W3CDTF">2013-02-17T18:01:26Z</dcterms:modified>
</cp:coreProperties>
</file>