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media/image6.jpeg" ContentType="image/jpeg"/>
  <Override PartName="/ppt/media/image2.jpeg" ContentType="image/jpeg"/>
  <Override PartName="/ppt/media/image9.png" ContentType="image/png"/>
  <Override PartName="/ppt/media/image3.jpeg" ContentType="image/jpeg"/>
  <Override PartName="/ppt/media/image7.png" ContentType="image/png"/>
  <Override PartName="/ppt/media/image17.png" ContentType="image/png"/>
  <Override PartName="/ppt/media/image22.jpeg" ContentType="image/jpeg"/>
  <Override PartName="/ppt/media/image5.png" ContentType="image/png"/>
  <Override PartName="/ppt/media/image4.jpeg" ContentType="image/jpeg"/>
  <Override PartName="/ppt/media/image15.png" ContentType="image/png"/>
  <Override PartName="/ppt/media/image8.png" ContentType="image/png"/>
  <Override PartName="/ppt/media/image11.png" ContentType="image/png"/>
  <Override PartName="/ppt/media/image1.png" ContentType="image/png"/>
  <Override PartName="/ppt/media/image13.png" ContentType="image/png"/>
  <Override PartName="/ppt/media/image14.png" ContentType="image/png"/>
  <Override PartName="/ppt/media/image12.png" ContentType="image/png"/>
  <Override PartName="/ppt/media/image20.jpeg" ContentType="image/jpeg"/>
  <Override PartName="/ppt/media/image18.jpeg" ContentType="image/jpeg"/>
  <Override PartName="/ppt/media/image10.png" ContentType="image/png"/>
  <Override PartName="/ppt/media/image21.jpeg" ContentType="image/jpeg"/>
  <Override PartName="/ppt/media/image19.jpeg" ContentType="image/jpeg"/>
  <Override PartName="/ppt/media/image16.png" ContentType="image/png"/>
  <Override PartName="/ppt/_rels/presentation.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1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13.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14.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_rels/slideLayout1.xml.rels" ContentType="application/vnd.openxmlformats-package.relationships+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14299C5-783B-40FD-8A58-7AEE98566E34}"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35" name="PlaceHolder 2"/>
          <p:cNvSpPr>
            <a:spLocks noGrp="1"/>
          </p:cNvSpPr>
          <p:nvPr>
            <p:ph/>
          </p:nvPr>
        </p:nvSpPr>
        <p:spPr>
          <a:xfrm>
            <a:off x="457200" y="1599840"/>
            <a:ext cx="822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6" name="PlaceHolder 3"/>
          <p:cNvSpPr>
            <a:spLocks noGrp="1"/>
          </p:cNvSpPr>
          <p:nvPr>
            <p:ph/>
          </p:nvPr>
        </p:nvSpPr>
        <p:spPr>
          <a:xfrm>
            <a:off x="457200" y="3966480"/>
            <a:ext cx="822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F1EE373-00E9-4772-8018-F9969CDFC625}"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38" name="PlaceHolder 2"/>
          <p:cNvSpPr>
            <a:spLocks noGrp="1"/>
          </p:cNvSpPr>
          <p:nvPr>
            <p:ph/>
          </p:nvPr>
        </p:nvSpPr>
        <p:spPr>
          <a:xfrm>
            <a:off x="45720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9" name="PlaceHolder 3"/>
          <p:cNvSpPr>
            <a:spLocks noGrp="1"/>
          </p:cNvSpPr>
          <p:nvPr>
            <p:ph/>
          </p:nvPr>
        </p:nvSpPr>
        <p:spPr>
          <a:xfrm>
            <a:off x="467424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0" name="PlaceHolder 4"/>
          <p:cNvSpPr>
            <a:spLocks noGrp="1"/>
          </p:cNvSpPr>
          <p:nvPr>
            <p:ph/>
          </p:nvPr>
        </p:nvSpPr>
        <p:spPr>
          <a:xfrm>
            <a:off x="457200" y="396648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1" name="PlaceHolder 5"/>
          <p:cNvSpPr>
            <a:spLocks noGrp="1"/>
          </p:cNvSpPr>
          <p:nvPr>
            <p:ph/>
          </p:nvPr>
        </p:nvSpPr>
        <p:spPr>
          <a:xfrm>
            <a:off x="4674240" y="396648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609F81F7-EEBB-4544-AEB1-11FBC258D1E4}"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43" name="PlaceHolder 2"/>
          <p:cNvSpPr>
            <a:spLocks noGrp="1"/>
          </p:cNvSpPr>
          <p:nvPr>
            <p:ph/>
          </p:nvPr>
        </p:nvSpPr>
        <p:spPr>
          <a:xfrm>
            <a:off x="457200" y="159984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4" name="PlaceHolder 3"/>
          <p:cNvSpPr>
            <a:spLocks noGrp="1"/>
          </p:cNvSpPr>
          <p:nvPr>
            <p:ph/>
          </p:nvPr>
        </p:nvSpPr>
        <p:spPr>
          <a:xfrm>
            <a:off x="3239640" y="159984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5" name="PlaceHolder 4"/>
          <p:cNvSpPr>
            <a:spLocks noGrp="1"/>
          </p:cNvSpPr>
          <p:nvPr>
            <p:ph/>
          </p:nvPr>
        </p:nvSpPr>
        <p:spPr>
          <a:xfrm>
            <a:off x="6022080" y="159984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6" name="PlaceHolder 5"/>
          <p:cNvSpPr>
            <a:spLocks noGrp="1"/>
          </p:cNvSpPr>
          <p:nvPr>
            <p:ph/>
          </p:nvPr>
        </p:nvSpPr>
        <p:spPr>
          <a:xfrm>
            <a:off x="457200" y="396648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7" name="PlaceHolder 6"/>
          <p:cNvSpPr>
            <a:spLocks noGrp="1"/>
          </p:cNvSpPr>
          <p:nvPr>
            <p:ph/>
          </p:nvPr>
        </p:nvSpPr>
        <p:spPr>
          <a:xfrm>
            <a:off x="3239640" y="396648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8" name="PlaceHolder 7"/>
          <p:cNvSpPr>
            <a:spLocks noGrp="1"/>
          </p:cNvSpPr>
          <p:nvPr>
            <p:ph/>
          </p:nvPr>
        </p:nvSpPr>
        <p:spPr>
          <a:xfrm>
            <a:off x="6022080" y="396648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B097AEF3-84CD-4256-9614-9CE60C671704}"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6E6B36D-6BF7-44E5-9809-C98A8A9CDD2A}"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63" name="PlaceHolder 2"/>
          <p:cNvSpPr>
            <a:spLocks noGrp="1"/>
          </p:cNvSpPr>
          <p:nvPr>
            <p:ph type="subTitle"/>
          </p:nvPr>
        </p:nvSpPr>
        <p:spPr>
          <a:xfrm>
            <a:off x="457200" y="1599840"/>
            <a:ext cx="8229600" cy="4530600"/>
          </a:xfrm>
          <a:prstGeom prst="rect">
            <a:avLst/>
          </a:prstGeom>
          <a:noFill/>
          <a:ln w="0">
            <a:noFill/>
          </a:ln>
        </p:spPr>
        <p:txBody>
          <a:bodyPr lIns="0" rIns="0" tIns="0" bIns="0" anchor="ctr">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F8A5171-8FD8-4EE9-A231-16B5E9C83F89}"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65" name="PlaceHolder 2"/>
          <p:cNvSpPr>
            <a:spLocks noGrp="1"/>
          </p:cNvSpPr>
          <p:nvPr>
            <p:ph/>
          </p:nvPr>
        </p:nvSpPr>
        <p:spPr>
          <a:xfrm>
            <a:off x="457200" y="1599840"/>
            <a:ext cx="82296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912CDDE7-E84A-4C9B-A95F-4E60A8BBB7E1}"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67" name="PlaceHolder 2"/>
          <p:cNvSpPr>
            <a:spLocks noGrp="1"/>
          </p:cNvSpPr>
          <p:nvPr>
            <p:ph/>
          </p:nvPr>
        </p:nvSpPr>
        <p:spPr>
          <a:xfrm>
            <a:off x="457200" y="1599840"/>
            <a:ext cx="40158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8" name="PlaceHolder 3"/>
          <p:cNvSpPr>
            <a:spLocks noGrp="1"/>
          </p:cNvSpPr>
          <p:nvPr>
            <p:ph/>
          </p:nvPr>
        </p:nvSpPr>
        <p:spPr>
          <a:xfrm>
            <a:off x="4674240" y="1599840"/>
            <a:ext cx="40158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B4EDBC9-998E-456C-931B-51FD24F3F65F}"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9F38DA5D-5C78-4943-A15A-EBD80334A8F3}"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277920"/>
            <a:ext cx="8229600" cy="528444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F7E3553-0B6D-4FA8-864C-99F81DF70591}"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72" name="PlaceHolder 2"/>
          <p:cNvSpPr>
            <a:spLocks noGrp="1"/>
          </p:cNvSpPr>
          <p:nvPr>
            <p:ph/>
          </p:nvPr>
        </p:nvSpPr>
        <p:spPr>
          <a:xfrm>
            <a:off x="45720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3" name="PlaceHolder 3"/>
          <p:cNvSpPr>
            <a:spLocks noGrp="1"/>
          </p:cNvSpPr>
          <p:nvPr>
            <p:ph/>
          </p:nvPr>
        </p:nvSpPr>
        <p:spPr>
          <a:xfrm>
            <a:off x="4674240" y="1599840"/>
            <a:ext cx="40158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4" name="PlaceHolder 4"/>
          <p:cNvSpPr>
            <a:spLocks noGrp="1"/>
          </p:cNvSpPr>
          <p:nvPr>
            <p:ph/>
          </p:nvPr>
        </p:nvSpPr>
        <p:spPr>
          <a:xfrm>
            <a:off x="457200" y="396648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638C74C-573A-4D04-8AA7-BFE874BE5B54}"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14" name="PlaceHolder 2"/>
          <p:cNvSpPr>
            <a:spLocks noGrp="1"/>
          </p:cNvSpPr>
          <p:nvPr>
            <p:ph type="subTitle"/>
          </p:nvPr>
        </p:nvSpPr>
        <p:spPr>
          <a:xfrm>
            <a:off x="457200" y="1599840"/>
            <a:ext cx="8229600" cy="4530600"/>
          </a:xfrm>
          <a:prstGeom prst="rect">
            <a:avLst/>
          </a:prstGeom>
          <a:noFill/>
          <a:ln w="0">
            <a:noFill/>
          </a:ln>
        </p:spPr>
        <p:txBody>
          <a:bodyPr lIns="0" rIns="0" tIns="0" bIns="0" anchor="ctr">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C0E0C66-1A24-46BD-8745-BDC6189F1F3B}"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76" name="PlaceHolder 2"/>
          <p:cNvSpPr>
            <a:spLocks noGrp="1"/>
          </p:cNvSpPr>
          <p:nvPr>
            <p:ph/>
          </p:nvPr>
        </p:nvSpPr>
        <p:spPr>
          <a:xfrm>
            <a:off x="457200" y="1599840"/>
            <a:ext cx="40158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7" name="PlaceHolder 3"/>
          <p:cNvSpPr>
            <a:spLocks noGrp="1"/>
          </p:cNvSpPr>
          <p:nvPr>
            <p:ph/>
          </p:nvPr>
        </p:nvSpPr>
        <p:spPr>
          <a:xfrm>
            <a:off x="467424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8" name="PlaceHolder 4"/>
          <p:cNvSpPr>
            <a:spLocks noGrp="1"/>
          </p:cNvSpPr>
          <p:nvPr>
            <p:ph/>
          </p:nvPr>
        </p:nvSpPr>
        <p:spPr>
          <a:xfrm>
            <a:off x="4674240" y="396648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4EF4C27-B77B-4BB6-BCA1-6FABC2200FBA}"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80" name="PlaceHolder 2"/>
          <p:cNvSpPr>
            <a:spLocks noGrp="1"/>
          </p:cNvSpPr>
          <p:nvPr>
            <p:ph/>
          </p:nvPr>
        </p:nvSpPr>
        <p:spPr>
          <a:xfrm>
            <a:off x="45720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81" name="PlaceHolder 3"/>
          <p:cNvSpPr>
            <a:spLocks noGrp="1"/>
          </p:cNvSpPr>
          <p:nvPr>
            <p:ph/>
          </p:nvPr>
        </p:nvSpPr>
        <p:spPr>
          <a:xfrm>
            <a:off x="467424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82" name="PlaceHolder 4"/>
          <p:cNvSpPr>
            <a:spLocks noGrp="1"/>
          </p:cNvSpPr>
          <p:nvPr>
            <p:ph/>
          </p:nvPr>
        </p:nvSpPr>
        <p:spPr>
          <a:xfrm>
            <a:off x="457200" y="3966480"/>
            <a:ext cx="822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4950315-1EED-4BF2-90DA-1A46C4A1A54F}"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84" name="PlaceHolder 2"/>
          <p:cNvSpPr>
            <a:spLocks noGrp="1"/>
          </p:cNvSpPr>
          <p:nvPr>
            <p:ph/>
          </p:nvPr>
        </p:nvSpPr>
        <p:spPr>
          <a:xfrm>
            <a:off x="457200" y="1599840"/>
            <a:ext cx="822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85" name="PlaceHolder 3"/>
          <p:cNvSpPr>
            <a:spLocks noGrp="1"/>
          </p:cNvSpPr>
          <p:nvPr>
            <p:ph/>
          </p:nvPr>
        </p:nvSpPr>
        <p:spPr>
          <a:xfrm>
            <a:off x="457200" y="3966480"/>
            <a:ext cx="822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6DFF019-E505-41CF-A776-0906CB06B744}"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87" name="PlaceHolder 2"/>
          <p:cNvSpPr>
            <a:spLocks noGrp="1"/>
          </p:cNvSpPr>
          <p:nvPr>
            <p:ph/>
          </p:nvPr>
        </p:nvSpPr>
        <p:spPr>
          <a:xfrm>
            <a:off x="45720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88" name="PlaceHolder 3"/>
          <p:cNvSpPr>
            <a:spLocks noGrp="1"/>
          </p:cNvSpPr>
          <p:nvPr>
            <p:ph/>
          </p:nvPr>
        </p:nvSpPr>
        <p:spPr>
          <a:xfrm>
            <a:off x="467424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89" name="PlaceHolder 4"/>
          <p:cNvSpPr>
            <a:spLocks noGrp="1"/>
          </p:cNvSpPr>
          <p:nvPr>
            <p:ph/>
          </p:nvPr>
        </p:nvSpPr>
        <p:spPr>
          <a:xfrm>
            <a:off x="457200" y="396648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0" name="PlaceHolder 5"/>
          <p:cNvSpPr>
            <a:spLocks noGrp="1"/>
          </p:cNvSpPr>
          <p:nvPr>
            <p:ph/>
          </p:nvPr>
        </p:nvSpPr>
        <p:spPr>
          <a:xfrm>
            <a:off x="4674240" y="396648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CCEBFAF6-973D-42A6-986A-2B8E8D25D198}"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92" name="PlaceHolder 2"/>
          <p:cNvSpPr>
            <a:spLocks noGrp="1"/>
          </p:cNvSpPr>
          <p:nvPr>
            <p:ph/>
          </p:nvPr>
        </p:nvSpPr>
        <p:spPr>
          <a:xfrm>
            <a:off x="457200" y="159984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3" name="PlaceHolder 3"/>
          <p:cNvSpPr>
            <a:spLocks noGrp="1"/>
          </p:cNvSpPr>
          <p:nvPr>
            <p:ph/>
          </p:nvPr>
        </p:nvSpPr>
        <p:spPr>
          <a:xfrm>
            <a:off x="3239640" y="159984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4" name="PlaceHolder 4"/>
          <p:cNvSpPr>
            <a:spLocks noGrp="1"/>
          </p:cNvSpPr>
          <p:nvPr>
            <p:ph/>
          </p:nvPr>
        </p:nvSpPr>
        <p:spPr>
          <a:xfrm>
            <a:off x="6022080" y="159984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5" name="PlaceHolder 5"/>
          <p:cNvSpPr>
            <a:spLocks noGrp="1"/>
          </p:cNvSpPr>
          <p:nvPr>
            <p:ph/>
          </p:nvPr>
        </p:nvSpPr>
        <p:spPr>
          <a:xfrm>
            <a:off x="457200" y="396648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6" name="PlaceHolder 6"/>
          <p:cNvSpPr>
            <a:spLocks noGrp="1"/>
          </p:cNvSpPr>
          <p:nvPr>
            <p:ph/>
          </p:nvPr>
        </p:nvSpPr>
        <p:spPr>
          <a:xfrm>
            <a:off x="3239640" y="396648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7" name="PlaceHolder 7"/>
          <p:cNvSpPr>
            <a:spLocks noGrp="1"/>
          </p:cNvSpPr>
          <p:nvPr>
            <p:ph/>
          </p:nvPr>
        </p:nvSpPr>
        <p:spPr>
          <a:xfrm>
            <a:off x="6022080" y="3966480"/>
            <a:ext cx="264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32D05D0B-0707-433A-AF5F-90E6CFB45615}"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16" name="PlaceHolder 2"/>
          <p:cNvSpPr>
            <a:spLocks noGrp="1"/>
          </p:cNvSpPr>
          <p:nvPr>
            <p:ph/>
          </p:nvPr>
        </p:nvSpPr>
        <p:spPr>
          <a:xfrm>
            <a:off x="457200" y="1599840"/>
            <a:ext cx="82296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DA1031A-8505-444E-B7A0-2662ECF923B8}"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18" name="PlaceHolder 2"/>
          <p:cNvSpPr>
            <a:spLocks noGrp="1"/>
          </p:cNvSpPr>
          <p:nvPr>
            <p:ph/>
          </p:nvPr>
        </p:nvSpPr>
        <p:spPr>
          <a:xfrm>
            <a:off x="457200" y="1599840"/>
            <a:ext cx="40158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19" name="PlaceHolder 3"/>
          <p:cNvSpPr>
            <a:spLocks noGrp="1"/>
          </p:cNvSpPr>
          <p:nvPr>
            <p:ph/>
          </p:nvPr>
        </p:nvSpPr>
        <p:spPr>
          <a:xfrm>
            <a:off x="4674240" y="1599840"/>
            <a:ext cx="40158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9171B22-45FA-4ED6-89A2-79C9145248EF}"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F9598AA-3238-47EF-833E-800106A493DC}"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457200" y="277920"/>
            <a:ext cx="8229600" cy="528444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17C8676-20F7-4AA9-AAAE-D8259B40010F}"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23" name="PlaceHolder 2"/>
          <p:cNvSpPr>
            <a:spLocks noGrp="1"/>
          </p:cNvSpPr>
          <p:nvPr>
            <p:ph/>
          </p:nvPr>
        </p:nvSpPr>
        <p:spPr>
          <a:xfrm>
            <a:off x="45720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4" name="PlaceHolder 3"/>
          <p:cNvSpPr>
            <a:spLocks noGrp="1"/>
          </p:cNvSpPr>
          <p:nvPr>
            <p:ph/>
          </p:nvPr>
        </p:nvSpPr>
        <p:spPr>
          <a:xfrm>
            <a:off x="4674240" y="1599840"/>
            <a:ext cx="40158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5" name="PlaceHolder 4"/>
          <p:cNvSpPr>
            <a:spLocks noGrp="1"/>
          </p:cNvSpPr>
          <p:nvPr>
            <p:ph/>
          </p:nvPr>
        </p:nvSpPr>
        <p:spPr>
          <a:xfrm>
            <a:off x="457200" y="396648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DB609AE-55C0-4371-9D44-5A33A093CBE0}"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27" name="PlaceHolder 2"/>
          <p:cNvSpPr>
            <a:spLocks noGrp="1"/>
          </p:cNvSpPr>
          <p:nvPr>
            <p:ph/>
          </p:nvPr>
        </p:nvSpPr>
        <p:spPr>
          <a:xfrm>
            <a:off x="457200" y="1599840"/>
            <a:ext cx="4015800" cy="45306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8" name="PlaceHolder 3"/>
          <p:cNvSpPr>
            <a:spLocks noGrp="1"/>
          </p:cNvSpPr>
          <p:nvPr>
            <p:ph/>
          </p:nvPr>
        </p:nvSpPr>
        <p:spPr>
          <a:xfrm>
            <a:off x="467424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9" name="PlaceHolder 4"/>
          <p:cNvSpPr>
            <a:spLocks noGrp="1"/>
          </p:cNvSpPr>
          <p:nvPr>
            <p:ph/>
          </p:nvPr>
        </p:nvSpPr>
        <p:spPr>
          <a:xfrm>
            <a:off x="4674240" y="396648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91B823C-2B3C-4202-84F0-E43E45F6AA80}"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b2b2b2"/>
              </a:solidFill>
              <a:latin typeface="Arial"/>
            </a:endParaRPr>
          </a:p>
        </p:txBody>
      </p:sp>
      <p:sp>
        <p:nvSpPr>
          <p:cNvPr id="31" name="PlaceHolder 2"/>
          <p:cNvSpPr>
            <a:spLocks noGrp="1"/>
          </p:cNvSpPr>
          <p:nvPr>
            <p:ph/>
          </p:nvPr>
        </p:nvSpPr>
        <p:spPr>
          <a:xfrm>
            <a:off x="45720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2" name="PlaceHolder 3"/>
          <p:cNvSpPr>
            <a:spLocks noGrp="1"/>
          </p:cNvSpPr>
          <p:nvPr>
            <p:ph/>
          </p:nvPr>
        </p:nvSpPr>
        <p:spPr>
          <a:xfrm>
            <a:off x="4674240" y="1599840"/>
            <a:ext cx="40158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3" name="PlaceHolder 4"/>
          <p:cNvSpPr>
            <a:spLocks noGrp="1"/>
          </p:cNvSpPr>
          <p:nvPr>
            <p:ph/>
          </p:nvPr>
        </p:nvSpPr>
        <p:spPr>
          <a:xfrm>
            <a:off x="457200" y="3966480"/>
            <a:ext cx="8229600" cy="216108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C36B4C2-5A5A-4A4E-8B94-DA08DCFA2352}"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0" name="Group 2"/>
          <p:cNvGrpSpPr/>
          <p:nvPr/>
        </p:nvGrpSpPr>
        <p:grpSpPr>
          <a:xfrm>
            <a:off x="0" y="3902040"/>
            <a:ext cx="3400560" cy="2949480"/>
            <a:chOff x="0" y="3902040"/>
            <a:chExt cx="3400560" cy="2949480"/>
          </a:xfrm>
        </p:grpSpPr>
        <p:sp>
          <p:nvSpPr>
            <p:cNvPr id="1" name="Freeform 3"/>
            <p:cNvSpPr/>
            <p:nvPr/>
          </p:nvSpPr>
          <p:spPr>
            <a:xfrm>
              <a:off x="0" y="3981600"/>
              <a:ext cx="3400560" cy="2863800"/>
            </a:xfrm>
            <a:custGeom>
              <a:avLst/>
              <a:gdLst/>
              <a:ahLst/>
              <a:rect l="l" t="t"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rgbClr val="000000"/>
                </a:gs>
                <a:gs pos="50000">
                  <a:srgbClr val="010199"/>
                </a:gs>
                <a:gs pos="100000">
                  <a:srgbClr val="000000"/>
                </a:gs>
              </a:gsLst>
              <a:lin ang="2700000"/>
            </a:gradFill>
            <a:ln w="0">
              <a:noFill/>
            </a:ln>
          </p:spPr>
          <p:style>
            <a:lnRef idx="0"/>
            <a:fillRef idx="0"/>
            <a:effectRef idx="0"/>
            <a:fontRef idx="minor"/>
          </p:style>
          <p:txBody>
            <a:bodyPr lIns="90000" rIns="90000" tIns="46800" bIns="46800" anchor="t">
              <a:noAutofit/>
            </a:bodyPr>
            <a:p>
              <a:endParaRPr b="0" lang="en-US" sz="2400" spc="-1" strike="noStrike">
                <a:solidFill>
                  <a:srgbClr val="ffffff"/>
                </a:solidFill>
                <a:latin typeface="Times New Roman"/>
              </a:endParaRPr>
            </a:p>
          </p:txBody>
        </p:sp>
        <p:sp>
          <p:nvSpPr>
            <p:cNvPr id="2" name="Freeform 4"/>
            <p:cNvSpPr/>
            <p:nvPr/>
          </p:nvSpPr>
          <p:spPr>
            <a:xfrm>
              <a:off x="0" y="3902040"/>
              <a:ext cx="2943360" cy="2949480"/>
            </a:xfrm>
            <a:custGeom>
              <a:avLst/>
              <a:gdLst/>
              <a:ahLst/>
              <a:rect l="l" t="t" r="r" b="b"/>
              <a:pathLst>
                <a:path w="1854" h="1858">
                  <a:moveTo>
                    <a:pt x="1854" y="1858"/>
                  </a:moveTo>
                  <a:lnTo>
                    <a:pt x="0" y="1858"/>
                  </a:lnTo>
                  <a:lnTo>
                    <a:pt x="0" y="0"/>
                  </a:lnTo>
                  <a:lnTo>
                    <a:pt x="1854" y="1858"/>
                  </a:lnTo>
                  <a:lnTo>
                    <a:pt x="1854" y="1858"/>
                  </a:lnTo>
                  <a:close/>
                </a:path>
              </a:pathLst>
            </a:custGeom>
            <a:gradFill rotWithShape="0">
              <a:gsLst>
                <a:gs pos="0">
                  <a:srgbClr val="010199"/>
                </a:gs>
                <a:gs pos="50000">
                  <a:srgbClr val="000000"/>
                </a:gs>
                <a:gs pos="100000">
                  <a:srgbClr val="010199"/>
                </a:gs>
              </a:gsLst>
              <a:lin ang="18900000"/>
            </a:gradFill>
            <a:ln w="0">
              <a:noFill/>
            </a:ln>
          </p:spPr>
          <p:style>
            <a:lnRef idx="0"/>
            <a:fillRef idx="0"/>
            <a:effectRef idx="0"/>
            <a:fontRef idx="minor"/>
          </p:style>
          <p:txBody>
            <a:bodyPr lIns="90000" rIns="90000" tIns="46800" bIns="46800" anchor="t">
              <a:noAutofit/>
            </a:bodyPr>
            <a:p>
              <a:endParaRPr b="0" lang="en-US" sz="2400" spc="-1" strike="noStrike">
                <a:solidFill>
                  <a:srgbClr val="ffffff"/>
                </a:solidFill>
                <a:latin typeface="Times New Roman"/>
              </a:endParaRPr>
            </a:p>
          </p:txBody>
        </p:sp>
        <p:sp>
          <p:nvSpPr>
            <p:cNvPr id="3" name="Freeform 5"/>
            <p:cNvSpPr/>
            <p:nvPr/>
          </p:nvSpPr>
          <p:spPr>
            <a:xfrm>
              <a:off x="0" y="4341960"/>
              <a:ext cx="2770200" cy="2503440"/>
            </a:xfrm>
            <a:custGeom>
              <a:avLst/>
              <a:gdLst/>
              <a:ahLst/>
              <a:rect l="l" t="t"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rgbClr val="000000"/>
                </a:gs>
                <a:gs pos="50000">
                  <a:srgbClr val="010199"/>
                </a:gs>
                <a:gs pos="100000">
                  <a:srgbClr val="000000"/>
                </a:gs>
              </a:gsLst>
              <a:lin ang="2700000"/>
            </a:gradFill>
            <a:ln w="0">
              <a:noFill/>
            </a:ln>
          </p:spPr>
          <p:style>
            <a:lnRef idx="0"/>
            <a:fillRef idx="0"/>
            <a:effectRef idx="0"/>
            <a:fontRef idx="minor"/>
          </p:style>
          <p:txBody>
            <a:bodyPr lIns="90000" rIns="90000" tIns="46800" bIns="46800" anchor="t">
              <a:noAutofit/>
            </a:bodyPr>
            <a:p>
              <a:endParaRPr b="0" lang="en-US" sz="2400" spc="-1" strike="noStrike">
                <a:solidFill>
                  <a:srgbClr val="ffffff"/>
                </a:solidFill>
                <a:latin typeface="Times New Roman"/>
              </a:endParaRPr>
            </a:p>
          </p:txBody>
        </p:sp>
        <p:sp>
          <p:nvSpPr>
            <p:cNvPr id="4" name="Freeform 6"/>
            <p:cNvSpPr/>
            <p:nvPr/>
          </p:nvSpPr>
          <p:spPr>
            <a:xfrm>
              <a:off x="0" y="4038480"/>
              <a:ext cx="2770200" cy="2806920"/>
            </a:xfrm>
            <a:custGeom>
              <a:avLst/>
              <a:gdLst/>
              <a:ahLst/>
              <a:rect l="l" t="t"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rgbClr val="000000"/>
                </a:gs>
                <a:gs pos="50000">
                  <a:srgbClr val="010199"/>
                </a:gs>
                <a:gs pos="100000">
                  <a:srgbClr val="000000"/>
                </a:gs>
              </a:gsLst>
              <a:lin ang="2700000"/>
            </a:gradFill>
            <a:ln w="0">
              <a:noFill/>
            </a:ln>
          </p:spPr>
          <p:style>
            <a:lnRef idx="0"/>
            <a:fillRef idx="0"/>
            <a:effectRef idx="0"/>
            <a:fontRef idx="minor"/>
          </p:style>
          <p:txBody>
            <a:bodyPr lIns="90000" rIns="90000" tIns="46800" bIns="46800" anchor="t">
              <a:noAutofit/>
            </a:bodyPr>
            <a:p>
              <a:endParaRPr b="0" lang="en-US" sz="2400" spc="-1" strike="noStrike">
                <a:solidFill>
                  <a:srgbClr val="ffffff"/>
                </a:solidFill>
                <a:latin typeface="Times New Roman"/>
              </a:endParaRPr>
            </a:p>
          </p:txBody>
        </p:sp>
        <p:sp>
          <p:nvSpPr>
            <p:cNvPr id="5" name="Oval 7"/>
            <p:cNvSpPr/>
            <p:nvPr/>
          </p:nvSpPr>
          <p:spPr>
            <a:xfrm>
              <a:off x="331920" y="4419720"/>
              <a:ext cx="136440" cy="136440"/>
            </a:xfrm>
            <a:prstGeom prst="ellipse">
              <a:avLst/>
            </a:prstGeom>
            <a:gradFill rotWithShape="0">
              <a:gsLst>
                <a:gs pos="0">
                  <a:srgbClr val="010199"/>
                </a:gs>
                <a:gs pos="100000">
                  <a:srgbClr val="000000"/>
                </a:gs>
              </a:gsLst>
              <a:lin ang="18900000"/>
            </a:grad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6" name="Oval 8"/>
            <p:cNvSpPr/>
            <p:nvPr/>
          </p:nvSpPr>
          <p:spPr>
            <a:xfrm>
              <a:off x="2438280" y="6165720"/>
              <a:ext cx="146160" cy="146160"/>
            </a:xfrm>
            <a:prstGeom prst="ellipse">
              <a:avLst/>
            </a:prstGeom>
            <a:gradFill rotWithShape="0">
              <a:gsLst>
                <a:gs pos="0">
                  <a:srgbClr val="010199"/>
                </a:gs>
                <a:gs pos="100000">
                  <a:srgbClr val="000000"/>
                </a:gs>
              </a:gsLst>
              <a:lin ang="2700000"/>
            </a:grad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7" name="Oval 9"/>
            <p:cNvSpPr/>
            <p:nvPr/>
          </p:nvSpPr>
          <p:spPr>
            <a:xfrm>
              <a:off x="1255680" y="4322880"/>
              <a:ext cx="192240" cy="191880"/>
            </a:xfrm>
            <a:prstGeom prst="ellipse">
              <a:avLst/>
            </a:prstGeom>
            <a:gradFill rotWithShape="0">
              <a:gsLst>
                <a:gs pos="0">
                  <a:srgbClr val="010199"/>
                </a:gs>
                <a:gs pos="100000">
                  <a:srgbClr val="000000"/>
                </a:gs>
              </a:gsLst>
              <a:lin ang="18900000"/>
            </a:grad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grpSp>
      <p:sp>
        <p:nvSpPr>
          <p:cNvPr id="8"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b2b2b2"/>
                </a:solidFill>
                <a:latin typeface="Arial"/>
              </a:rPr>
              <a:t>Click to edit the title text format</a:t>
            </a:r>
            <a:endParaRPr b="0" lang="en-US" sz="4400" spc="-1" strike="noStrike">
              <a:solidFill>
                <a:srgbClr val="b2b2b2"/>
              </a:solidFill>
              <a:latin typeface="Arial"/>
            </a:endParaRPr>
          </a:p>
        </p:txBody>
      </p:sp>
      <p:sp>
        <p:nvSpPr>
          <p:cNvPr id="9" name="PlaceHolder 2"/>
          <p:cNvSpPr>
            <a:spLocks noGrp="1"/>
          </p:cNvSpPr>
          <p:nvPr>
            <p:ph type="body"/>
          </p:nvPr>
        </p:nvSpPr>
        <p:spPr>
          <a:xfrm>
            <a:off x="457200" y="1599840"/>
            <a:ext cx="8229600" cy="4530600"/>
          </a:xfrm>
          <a:prstGeom prst="rect">
            <a:avLst/>
          </a:prstGeom>
          <a:noFill/>
          <a:ln w="0">
            <a:noFill/>
          </a:ln>
        </p:spPr>
        <p:txBody>
          <a:bodyPr lIns="90000" rIns="90000" tIns="46800" bIns="46800" anchor="t">
            <a:normAutofit/>
          </a:bodyPr>
          <a:p>
            <a:pPr marL="343080" indent="-343080">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Click to edit the outline text format</a:t>
            </a:r>
            <a:endParaRPr b="0" lang="en-US" sz="3200" spc="-1" strike="noStrike">
              <a:solidFill>
                <a:srgbClr val="ffffff"/>
              </a:solidFill>
              <a:latin typeface="Arial"/>
            </a:endParaRPr>
          </a:p>
          <a:p>
            <a:pPr lvl="1" marL="743040" indent="-285840">
              <a:spcBef>
                <a:spcPts val="799"/>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Second Outline Level</a:t>
            </a:r>
            <a:endParaRPr b="0" lang="en-US" sz="3200" spc="-1" strike="noStrike">
              <a:solidFill>
                <a:srgbClr val="ffffff"/>
              </a:solidFill>
              <a:latin typeface="Arial"/>
            </a:endParaRPr>
          </a:p>
          <a:p>
            <a:pPr lvl="2" marL="1143000" indent="-228600">
              <a:spcBef>
                <a:spcPts val="799"/>
              </a:spcBef>
              <a:buClr>
                <a:srgbClr val="666699"/>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Third Outline Level</a:t>
            </a:r>
            <a:endParaRPr b="0" lang="en-US" sz="3200" spc="-1" strike="noStrike">
              <a:solidFill>
                <a:srgbClr val="ffffff"/>
              </a:solidFill>
              <a:latin typeface="Arial"/>
            </a:endParaRPr>
          </a:p>
          <a:p>
            <a:pPr lvl="3" marL="1600200" indent="-228600">
              <a:spcBef>
                <a:spcPts val="799"/>
              </a:spcBef>
              <a:buClr>
                <a:srgbClr val="ffcc66"/>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Fourth Outline Level</a:t>
            </a:r>
            <a:endParaRPr b="0" lang="en-US" sz="3200" spc="-1" strike="noStrike">
              <a:solidFill>
                <a:srgbClr val="ffffff"/>
              </a:solidFill>
              <a:latin typeface="Arial"/>
            </a:endParaRPr>
          </a:p>
          <a:p>
            <a:pPr lvl="4" marL="2057400" indent="-228600">
              <a:spcBef>
                <a:spcPts val="799"/>
              </a:spcBef>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Fifth Outline Level</a:t>
            </a:r>
            <a:endParaRPr b="0" lang="en-US" sz="3200" spc="-1" strike="noStrike">
              <a:solidFill>
                <a:srgbClr val="ffffff"/>
              </a:solidFill>
              <a:latin typeface="Arial"/>
            </a:endParaRPr>
          </a:p>
          <a:p>
            <a:pPr lvl="5" marL="2057400" indent="-228600">
              <a:spcBef>
                <a:spcPts val="799"/>
              </a:spcBef>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Sixth Outline Level</a:t>
            </a:r>
            <a:endParaRPr b="0" lang="en-US" sz="3200" spc="-1" strike="noStrike">
              <a:solidFill>
                <a:srgbClr val="ffffff"/>
              </a:solidFill>
              <a:latin typeface="Arial"/>
            </a:endParaRPr>
          </a:p>
          <a:p>
            <a:pPr lvl="6" marL="2057400" indent="-228600">
              <a:spcBef>
                <a:spcPts val="799"/>
              </a:spcBef>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Seventh Outline Level</a:t>
            </a:r>
            <a:endParaRPr b="0" lang="en-US" sz="3200" spc="-1" strike="noStrike">
              <a:solidFill>
                <a:srgbClr val="ffffff"/>
              </a:solidFill>
              <a:latin typeface="Arial"/>
            </a:endParaRPr>
          </a:p>
        </p:txBody>
      </p:sp>
      <p:sp>
        <p:nvSpPr>
          <p:cNvPr id="10" name="PlaceHolder 3"/>
          <p:cNvSpPr>
            <a:spLocks noGrp="1"/>
          </p:cNvSpPr>
          <p:nvPr>
            <p:ph type="dt" idx="1"/>
          </p:nvPr>
        </p:nvSpPr>
        <p:spPr>
          <a:xfrm>
            <a:off x="456840" y="6248520"/>
            <a:ext cx="2133720" cy="457200"/>
          </a:xfrm>
          <a:prstGeom prst="rect">
            <a:avLst/>
          </a:prstGeom>
          <a:noFill/>
          <a:ln w="0">
            <a:noFill/>
          </a:ln>
        </p:spPr>
        <p:txBody>
          <a:bodyPr lIns="90000" rIns="90000" tIns="46800" bIns="4680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pc="-1" strike="noStrike">
                <a:solidFill>
                  <a:srgbClr val="000000"/>
                </a:solidFill>
                <a:latin typeface="Arial"/>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pc="-1" strike="noStrike">
                <a:solidFill>
                  <a:srgbClr val="000000"/>
                </a:solidFill>
                <a:latin typeface="Arial"/>
              </a:rPr>
              <a:t>&lt;date/time&gt;</a:t>
            </a:r>
            <a:endParaRPr b="0" lang="en-US" sz="1000" spc="-1" strike="noStrike">
              <a:solidFill>
                <a:srgbClr val="000000"/>
              </a:solidFill>
              <a:latin typeface="Times New Roman"/>
            </a:endParaRPr>
          </a:p>
        </p:txBody>
      </p:sp>
      <p:sp>
        <p:nvSpPr>
          <p:cNvPr id="11"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12" name="PlaceHolder 5"/>
          <p:cNvSpPr>
            <a:spLocks noGrp="1"/>
          </p:cNvSpPr>
          <p:nvPr>
            <p:ph type="sldNum" idx="3"/>
          </p:nvPr>
        </p:nvSpPr>
        <p:spPr>
          <a:xfrm>
            <a:off x="6552720" y="6248520"/>
            <a:ext cx="21337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pc="-1" strike="noStrike">
                <a:solidFill>
                  <a:srgbClr val="000000"/>
                </a:solidFill>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CF58219-2A5B-423D-AE8E-AB292B8A645D}" type="slidenum">
              <a:rPr b="0" lang="en-US" sz="1000" spc="-1" strike="noStrike">
                <a:solidFill>
                  <a:srgbClr val="000000"/>
                </a:solidFill>
                <a:latin typeface="Arial"/>
              </a:rPr>
              <a:t>&lt;number&gt;</a:t>
            </a:fld>
            <a:endParaRPr b="0" lang="en-US"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49" name="Group 2"/>
          <p:cNvGrpSpPr/>
          <p:nvPr/>
        </p:nvGrpSpPr>
        <p:grpSpPr>
          <a:xfrm>
            <a:off x="0" y="3902040"/>
            <a:ext cx="3400560" cy="2949480"/>
            <a:chOff x="0" y="3902040"/>
            <a:chExt cx="3400560" cy="2949480"/>
          </a:xfrm>
        </p:grpSpPr>
        <p:sp>
          <p:nvSpPr>
            <p:cNvPr id="50" name="Freeform 3"/>
            <p:cNvSpPr/>
            <p:nvPr/>
          </p:nvSpPr>
          <p:spPr>
            <a:xfrm>
              <a:off x="0" y="3981600"/>
              <a:ext cx="3400560" cy="2863800"/>
            </a:xfrm>
            <a:custGeom>
              <a:avLst/>
              <a:gdLst/>
              <a:ahLst/>
              <a:rect l="l" t="t"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rgbClr val="000000"/>
                </a:gs>
                <a:gs pos="50000">
                  <a:srgbClr val="010199"/>
                </a:gs>
                <a:gs pos="100000">
                  <a:srgbClr val="000000"/>
                </a:gs>
              </a:gsLst>
              <a:lin ang="2700000"/>
            </a:gradFill>
            <a:ln w="0">
              <a:noFill/>
            </a:ln>
          </p:spPr>
          <p:style>
            <a:lnRef idx="0"/>
            <a:fillRef idx="0"/>
            <a:effectRef idx="0"/>
            <a:fontRef idx="minor"/>
          </p:style>
          <p:txBody>
            <a:bodyPr lIns="90000" rIns="90000" tIns="46800" bIns="46800" anchor="t">
              <a:noAutofit/>
            </a:bodyPr>
            <a:p>
              <a:endParaRPr b="0" lang="en-US" sz="2400" spc="-1" strike="noStrike">
                <a:solidFill>
                  <a:srgbClr val="ffffff"/>
                </a:solidFill>
                <a:latin typeface="Times New Roman"/>
              </a:endParaRPr>
            </a:p>
          </p:txBody>
        </p:sp>
        <p:sp>
          <p:nvSpPr>
            <p:cNvPr id="51" name="Freeform 4"/>
            <p:cNvSpPr/>
            <p:nvPr/>
          </p:nvSpPr>
          <p:spPr>
            <a:xfrm>
              <a:off x="0" y="3902040"/>
              <a:ext cx="2943360" cy="2949480"/>
            </a:xfrm>
            <a:custGeom>
              <a:avLst/>
              <a:gdLst/>
              <a:ahLst/>
              <a:rect l="l" t="t" r="r" b="b"/>
              <a:pathLst>
                <a:path w="1854" h="1858">
                  <a:moveTo>
                    <a:pt x="1854" y="1858"/>
                  </a:moveTo>
                  <a:lnTo>
                    <a:pt x="0" y="1858"/>
                  </a:lnTo>
                  <a:lnTo>
                    <a:pt x="0" y="0"/>
                  </a:lnTo>
                  <a:lnTo>
                    <a:pt x="1854" y="1858"/>
                  </a:lnTo>
                  <a:lnTo>
                    <a:pt x="1854" y="1858"/>
                  </a:lnTo>
                  <a:close/>
                </a:path>
              </a:pathLst>
            </a:custGeom>
            <a:gradFill rotWithShape="0">
              <a:gsLst>
                <a:gs pos="0">
                  <a:srgbClr val="010199"/>
                </a:gs>
                <a:gs pos="50000">
                  <a:srgbClr val="000000"/>
                </a:gs>
                <a:gs pos="100000">
                  <a:srgbClr val="010199"/>
                </a:gs>
              </a:gsLst>
              <a:lin ang="18900000"/>
            </a:gradFill>
            <a:ln w="0">
              <a:noFill/>
            </a:ln>
          </p:spPr>
          <p:style>
            <a:lnRef idx="0"/>
            <a:fillRef idx="0"/>
            <a:effectRef idx="0"/>
            <a:fontRef idx="minor"/>
          </p:style>
          <p:txBody>
            <a:bodyPr lIns="90000" rIns="90000" tIns="46800" bIns="46800" anchor="t">
              <a:noAutofit/>
            </a:bodyPr>
            <a:p>
              <a:endParaRPr b="0" lang="en-US" sz="2400" spc="-1" strike="noStrike">
                <a:solidFill>
                  <a:srgbClr val="ffffff"/>
                </a:solidFill>
                <a:latin typeface="Times New Roman"/>
              </a:endParaRPr>
            </a:p>
          </p:txBody>
        </p:sp>
        <p:sp>
          <p:nvSpPr>
            <p:cNvPr id="52" name="Freeform 5"/>
            <p:cNvSpPr/>
            <p:nvPr/>
          </p:nvSpPr>
          <p:spPr>
            <a:xfrm>
              <a:off x="0" y="4341960"/>
              <a:ext cx="2770200" cy="2503440"/>
            </a:xfrm>
            <a:custGeom>
              <a:avLst/>
              <a:gdLst/>
              <a:ahLst/>
              <a:rect l="l" t="t"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rgbClr val="000000"/>
                </a:gs>
                <a:gs pos="50000">
                  <a:srgbClr val="010199"/>
                </a:gs>
                <a:gs pos="100000">
                  <a:srgbClr val="000000"/>
                </a:gs>
              </a:gsLst>
              <a:lin ang="2700000"/>
            </a:gradFill>
            <a:ln w="0">
              <a:noFill/>
            </a:ln>
          </p:spPr>
          <p:style>
            <a:lnRef idx="0"/>
            <a:fillRef idx="0"/>
            <a:effectRef idx="0"/>
            <a:fontRef idx="minor"/>
          </p:style>
          <p:txBody>
            <a:bodyPr lIns="90000" rIns="90000" tIns="46800" bIns="46800" anchor="t">
              <a:noAutofit/>
            </a:bodyPr>
            <a:p>
              <a:endParaRPr b="0" lang="en-US" sz="2400" spc="-1" strike="noStrike">
                <a:solidFill>
                  <a:srgbClr val="ffffff"/>
                </a:solidFill>
                <a:latin typeface="Times New Roman"/>
              </a:endParaRPr>
            </a:p>
          </p:txBody>
        </p:sp>
        <p:sp>
          <p:nvSpPr>
            <p:cNvPr id="53" name="Freeform 6"/>
            <p:cNvSpPr/>
            <p:nvPr/>
          </p:nvSpPr>
          <p:spPr>
            <a:xfrm>
              <a:off x="0" y="4038480"/>
              <a:ext cx="2770200" cy="2806920"/>
            </a:xfrm>
            <a:custGeom>
              <a:avLst/>
              <a:gdLst/>
              <a:ahLst/>
              <a:rect l="l" t="t"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rgbClr val="000000"/>
                </a:gs>
                <a:gs pos="50000">
                  <a:srgbClr val="010199"/>
                </a:gs>
                <a:gs pos="100000">
                  <a:srgbClr val="000000"/>
                </a:gs>
              </a:gsLst>
              <a:lin ang="2700000"/>
            </a:gradFill>
            <a:ln w="0">
              <a:noFill/>
            </a:ln>
          </p:spPr>
          <p:style>
            <a:lnRef idx="0"/>
            <a:fillRef idx="0"/>
            <a:effectRef idx="0"/>
            <a:fontRef idx="minor"/>
          </p:style>
          <p:txBody>
            <a:bodyPr lIns="90000" rIns="90000" tIns="46800" bIns="46800" anchor="t">
              <a:noAutofit/>
            </a:bodyPr>
            <a:p>
              <a:endParaRPr b="0" lang="en-US" sz="2400" spc="-1" strike="noStrike">
                <a:solidFill>
                  <a:srgbClr val="ffffff"/>
                </a:solidFill>
                <a:latin typeface="Times New Roman"/>
              </a:endParaRPr>
            </a:p>
          </p:txBody>
        </p:sp>
        <p:sp>
          <p:nvSpPr>
            <p:cNvPr id="54" name="Oval 7"/>
            <p:cNvSpPr/>
            <p:nvPr/>
          </p:nvSpPr>
          <p:spPr>
            <a:xfrm>
              <a:off x="331920" y="4419720"/>
              <a:ext cx="136440" cy="136440"/>
            </a:xfrm>
            <a:prstGeom prst="ellipse">
              <a:avLst/>
            </a:prstGeom>
            <a:gradFill rotWithShape="0">
              <a:gsLst>
                <a:gs pos="0">
                  <a:srgbClr val="010199"/>
                </a:gs>
                <a:gs pos="100000">
                  <a:srgbClr val="000000"/>
                </a:gs>
              </a:gsLst>
              <a:lin ang="18900000"/>
            </a:grad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55" name="Oval 8"/>
            <p:cNvSpPr/>
            <p:nvPr/>
          </p:nvSpPr>
          <p:spPr>
            <a:xfrm>
              <a:off x="2438280" y="6165720"/>
              <a:ext cx="146160" cy="146160"/>
            </a:xfrm>
            <a:prstGeom prst="ellipse">
              <a:avLst/>
            </a:prstGeom>
            <a:gradFill rotWithShape="0">
              <a:gsLst>
                <a:gs pos="0">
                  <a:srgbClr val="010199"/>
                </a:gs>
                <a:gs pos="100000">
                  <a:srgbClr val="000000"/>
                </a:gs>
              </a:gsLst>
              <a:lin ang="2700000"/>
            </a:grad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56" name="Oval 9"/>
            <p:cNvSpPr/>
            <p:nvPr/>
          </p:nvSpPr>
          <p:spPr>
            <a:xfrm>
              <a:off x="1255680" y="4322880"/>
              <a:ext cx="192240" cy="191880"/>
            </a:xfrm>
            <a:prstGeom prst="ellipse">
              <a:avLst/>
            </a:prstGeom>
            <a:gradFill rotWithShape="0">
              <a:gsLst>
                <a:gs pos="0">
                  <a:srgbClr val="010199"/>
                </a:gs>
                <a:gs pos="100000">
                  <a:srgbClr val="000000"/>
                </a:gs>
              </a:gsLst>
              <a:lin ang="18900000"/>
            </a:grad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grpSp>
      <p:sp>
        <p:nvSpPr>
          <p:cNvPr id="57" name="PlaceHolder 1"/>
          <p:cNvSpPr>
            <a:spLocks noGrp="1"/>
          </p:cNvSpPr>
          <p:nvPr>
            <p:ph type="title"/>
          </p:nvPr>
        </p:nvSpPr>
        <p:spPr>
          <a:xfrm>
            <a:off x="457200" y="277920"/>
            <a:ext cx="8229600" cy="1139760"/>
          </a:xfrm>
          <a:prstGeom prst="rect">
            <a:avLst/>
          </a:prstGeom>
          <a:noFill/>
          <a:ln w="0">
            <a:noFill/>
          </a:ln>
        </p:spPr>
        <p:txBody>
          <a:bodyPr lIns="90000" rIns="90000" tIns="46800" bIns="46800" anchor="ctr" anchorCtr="1">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b2b2b2"/>
                </a:solidFill>
                <a:latin typeface="Arial"/>
              </a:rPr>
              <a:t>Click to edit the title text format</a:t>
            </a:r>
            <a:endParaRPr b="0" lang="en-US" sz="4400" spc="-1" strike="noStrike">
              <a:solidFill>
                <a:srgbClr val="b2b2b2"/>
              </a:solidFill>
              <a:latin typeface="Arial"/>
            </a:endParaRPr>
          </a:p>
        </p:txBody>
      </p:sp>
      <p:sp>
        <p:nvSpPr>
          <p:cNvPr id="58" name="PlaceHolder 2"/>
          <p:cNvSpPr>
            <a:spLocks noGrp="1"/>
          </p:cNvSpPr>
          <p:nvPr>
            <p:ph type="body"/>
          </p:nvPr>
        </p:nvSpPr>
        <p:spPr>
          <a:xfrm>
            <a:off x="457200" y="1599840"/>
            <a:ext cx="8229600" cy="4530600"/>
          </a:xfrm>
          <a:prstGeom prst="rect">
            <a:avLst/>
          </a:prstGeom>
          <a:noFill/>
          <a:ln w="0">
            <a:noFill/>
          </a:ln>
        </p:spPr>
        <p:txBody>
          <a:bodyPr lIns="90000" rIns="90000" tIns="46800" bIns="46800" anchor="t">
            <a:normAutofit/>
          </a:bodyPr>
          <a:p>
            <a:pPr marL="343080" indent="-343080">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Click to edit the outline text format</a:t>
            </a:r>
            <a:endParaRPr b="0" lang="en-US" sz="3200" spc="-1" strike="noStrike">
              <a:solidFill>
                <a:srgbClr val="ffffff"/>
              </a:solidFill>
              <a:latin typeface="Arial"/>
            </a:endParaRPr>
          </a:p>
          <a:p>
            <a:pPr lvl="1" marL="743040" indent="-285840">
              <a:spcBef>
                <a:spcPts val="799"/>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Second Outline Level</a:t>
            </a:r>
            <a:endParaRPr b="0" lang="en-US" sz="3200" spc="-1" strike="noStrike">
              <a:solidFill>
                <a:srgbClr val="ffffff"/>
              </a:solidFill>
              <a:latin typeface="Arial"/>
            </a:endParaRPr>
          </a:p>
          <a:p>
            <a:pPr lvl="2" marL="1143000" indent="-228600">
              <a:spcBef>
                <a:spcPts val="799"/>
              </a:spcBef>
              <a:buClr>
                <a:srgbClr val="666699"/>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Third Outline Level</a:t>
            </a:r>
            <a:endParaRPr b="0" lang="en-US" sz="3200" spc="-1" strike="noStrike">
              <a:solidFill>
                <a:srgbClr val="ffffff"/>
              </a:solidFill>
              <a:latin typeface="Arial"/>
            </a:endParaRPr>
          </a:p>
          <a:p>
            <a:pPr lvl="3" marL="1600200" indent="-228600">
              <a:spcBef>
                <a:spcPts val="799"/>
              </a:spcBef>
              <a:buClr>
                <a:srgbClr val="ffcc66"/>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Fourth Outline Level</a:t>
            </a:r>
            <a:endParaRPr b="0" lang="en-US" sz="3200" spc="-1" strike="noStrike">
              <a:solidFill>
                <a:srgbClr val="ffffff"/>
              </a:solidFill>
              <a:latin typeface="Arial"/>
            </a:endParaRPr>
          </a:p>
          <a:p>
            <a:pPr lvl="4" marL="2057400" indent="-228600">
              <a:spcBef>
                <a:spcPts val="799"/>
              </a:spcBef>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Fifth Outline Level</a:t>
            </a:r>
            <a:endParaRPr b="0" lang="en-US" sz="3200" spc="-1" strike="noStrike">
              <a:solidFill>
                <a:srgbClr val="ffffff"/>
              </a:solidFill>
              <a:latin typeface="Arial"/>
            </a:endParaRPr>
          </a:p>
          <a:p>
            <a:pPr lvl="5" marL="2057400" indent="-228600">
              <a:spcBef>
                <a:spcPts val="799"/>
              </a:spcBef>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Sixth Outline Level</a:t>
            </a:r>
            <a:endParaRPr b="0" lang="en-US" sz="3200" spc="-1" strike="noStrike">
              <a:solidFill>
                <a:srgbClr val="ffffff"/>
              </a:solidFill>
              <a:latin typeface="Arial"/>
            </a:endParaRPr>
          </a:p>
          <a:p>
            <a:pPr lvl="6" marL="2057400" indent="-228600">
              <a:spcBef>
                <a:spcPts val="799"/>
              </a:spcBef>
              <a:buClr>
                <a:srgbClr val="ffffff"/>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Seventh Outline Level</a:t>
            </a:r>
            <a:endParaRPr b="0" lang="en-US" sz="3200" spc="-1" strike="noStrike">
              <a:solidFill>
                <a:srgbClr val="ffffff"/>
              </a:solidFill>
              <a:latin typeface="Arial"/>
            </a:endParaRPr>
          </a:p>
        </p:txBody>
      </p:sp>
      <p:sp>
        <p:nvSpPr>
          <p:cNvPr id="59" name="PlaceHolder 3"/>
          <p:cNvSpPr>
            <a:spLocks noGrp="1"/>
          </p:cNvSpPr>
          <p:nvPr>
            <p:ph type="dt" idx="4"/>
          </p:nvPr>
        </p:nvSpPr>
        <p:spPr>
          <a:xfrm>
            <a:off x="456840" y="6248520"/>
            <a:ext cx="2133720" cy="457200"/>
          </a:xfrm>
          <a:prstGeom prst="rect">
            <a:avLst/>
          </a:prstGeom>
          <a:noFill/>
          <a:ln w="0">
            <a:noFill/>
          </a:ln>
        </p:spPr>
        <p:txBody>
          <a:bodyPr lIns="90000" rIns="90000" tIns="46800" bIns="4680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pc="-1" strike="noStrike">
                <a:solidFill>
                  <a:srgbClr val="ffffff"/>
                </a:solidFill>
                <a:latin typeface="Arial"/>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pc="-1" strike="noStrike">
                <a:solidFill>
                  <a:srgbClr val="ffffff"/>
                </a:solidFill>
                <a:latin typeface="Arial"/>
              </a:rPr>
              <a:t>&lt;date/time&gt;</a:t>
            </a:r>
            <a:endParaRPr b="0" lang="en-US" sz="1000" spc="-1" strike="noStrike">
              <a:solidFill>
                <a:srgbClr val="000000"/>
              </a:solidFill>
              <a:latin typeface="Times New Roman"/>
            </a:endParaRPr>
          </a:p>
        </p:txBody>
      </p:sp>
      <p:sp>
        <p:nvSpPr>
          <p:cNvPr id="60" name="PlaceHolder 4"/>
          <p:cNvSpPr>
            <a:spLocks noGrp="1"/>
          </p:cNvSpPr>
          <p:nvPr>
            <p:ph type="ftr" idx="5"/>
          </p:nvPr>
        </p:nvSpPr>
        <p:spPr>
          <a:xfrm>
            <a:off x="3124080" y="6248520"/>
            <a:ext cx="28958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61" name="PlaceHolder 5"/>
          <p:cNvSpPr>
            <a:spLocks noGrp="1"/>
          </p:cNvSpPr>
          <p:nvPr>
            <p:ph type="sldNum" idx="6"/>
          </p:nvPr>
        </p:nvSpPr>
        <p:spPr>
          <a:xfrm>
            <a:off x="6552720" y="6248520"/>
            <a:ext cx="21337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pc="-1" strike="noStrike">
                <a:solidFill>
                  <a:srgbClr val="ffffff"/>
                </a:solidFill>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B18E451-FBB3-4878-8955-AAFBE80D028A}" type="slidenum">
              <a:rPr b="0" lang="en-US" sz="1000" spc="-1" strike="noStrike">
                <a:solidFill>
                  <a:srgbClr val="ffffff"/>
                </a:solidFill>
                <a:latin typeface="Arial"/>
              </a:rPr>
              <a:t>&lt;number&gt;</a:t>
            </a:fld>
            <a:endParaRPr b="0" lang="en-US"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hyperlink" Target="http://www.jamesriversupply.com/whatis.htm" TargetMode="External"/><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8377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0" spc="-1" strike="noStrike">
                <a:solidFill>
                  <a:srgbClr val="ffff00"/>
                </a:solidFill>
                <a:latin typeface="Arial"/>
              </a:rPr>
              <a:t>Lasers</a:t>
            </a:r>
            <a:endParaRPr b="0" lang="en-US" sz="6000" spc="-1" strike="noStrike">
              <a:solidFill>
                <a:srgbClr val="b2b2b2"/>
              </a:solidFill>
              <a:latin typeface="Arial"/>
            </a:endParaRPr>
          </a:p>
        </p:txBody>
      </p:sp>
      <p:pic>
        <p:nvPicPr>
          <p:cNvPr id="99" name="Picture 5" descr=""/>
          <p:cNvPicPr/>
          <p:nvPr/>
        </p:nvPicPr>
        <p:blipFill>
          <a:blip r:embed="rId1"/>
          <a:stretch/>
        </p:blipFill>
        <p:spPr>
          <a:xfrm>
            <a:off x="2514600" y="2590920"/>
            <a:ext cx="4114800" cy="3498840"/>
          </a:xfrm>
          <a:prstGeom prst="rect">
            <a:avLst/>
          </a:prstGeom>
          <a:ln w="0">
            <a:noFill/>
          </a:ln>
        </p:spPr>
      </p:pic>
      <p:sp>
        <p:nvSpPr>
          <p:cNvPr id="100" name="Text Box 6"/>
          <p:cNvSpPr/>
          <p:nvPr/>
        </p:nvSpPr>
        <p:spPr>
          <a:xfrm>
            <a:off x="5181480" y="6545160"/>
            <a:ext cx="3733920" cy="33732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http://www.rainydaymagazine.com/RDM2007/Home/Oct2007/RainyDayScience/WickedLaser/FocusedBeam2Big.jpg</a:t>
            </a:r>
            <a:endParaRPr b="0" lang="en-US" sz="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4"/>
          <p:cNvSpPr/>
          <p:nvPr/>
        </p:nvSpPr>
        <p:spPr>
          <a:xfrm>
            <a:off x="609480" y="1828800"/>
            <a:ext cx="7620120" cy="43614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400" spc="-1" strike="noStrike">
                <a:solidFill>
                  <a:srgbClr val="ffffff"/>
                </a:solidFill>
                <a:latin typeface="Arial"/>
              </a:rPr>
              <a:t>A worker was attempting to shoot a grade with a laser device in a trench. The trench had no protective system in use to protect employees from cave-in hazards. The worker entered the trench to find the laser (light) with a shovel. His legs were then trapped at the knees due to a small cave-in on the west side of the excavation. During the rescue attempt, both the worker and a dozer operator (who tried to assist in the rescue) were buried due to a collapse  of the east wall of the trench. </a:t>
            </a:r>
            <a:endParaRPr b="0" lang="en-US" sz="2400" spc="-1" strike="noStrike">
              <a:solidFill>
                <a:srgbClr val="ffffff"/>
              </a:solidFill>
              <a:latin typeface="Times New Roman"/>
            </a:endParaRPr>
          </a:p>
          <a:p>
            <a:pPr lvl="1" algn="just">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Times New Roman"/>
                <a:ea typeface="Arial"/>
              </a:rPr>
              <a:t>OSHA Fatality Data 1990 to 2009</a:t>
            </a:r>
            <a:r>
              <a:rPr b="0" lang="en-US" sz="2000" spc="-1" strike="noStrike">
                <a:solidFill>
                  <a:srgbClr val="ffffff"/>
                </a:solidFill>
                <a:latin typeface="Times New Roman"/>
                <a:ea typeface="Times New Roman"/>
              </a:rPr>
              <a:t> </a:t>
            </a:r>
            <a:endParaRPr b="0" lang="en-US" sz="2000" spc="-1" strike="noStrike">
              <a:solidFill>
                <a:srgbClr val="ffffff"/>
              </a:solidFill>
              <a:latin typeface="Times New Roman"/>
            </a:endParaRPr>
          </a:p>
          <a:p>
            <a:pPr algn="jus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Times New Roman"/>
            </a:endParaRPr>
          </a:p>
        </p:txBody>
      </p:sp>
      <p:sp>
        <p:nvSpPr>
          <p:cNvPr id="134" name="Rectangle 2"/>
          <p:cNvSpPr/>
          <p:nvPr/>
        </p:nvSpPr>
        <p:spPr>
          <a:xfrm>
            <a:off x="457200" y="277920"/>
            <a:ext cx="8229600" cy="113976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Typical Accident When Using Lasers</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Rectangle 2"/>
          <p:cNvSpPr/>
          <p:nvPr/>
        </p:nvSpPr>
        <p:spPr>
          <a:xfrm>
            <a:off x="685800" y="1471680"/>
            <a:ext cx="8001000" cy="4269960"/>
          </a:xfrm>
          <a:prstGeom prst="rect">
            <a:avLst/>
          </a:prstGeom>
          <a:noFill/>
          <a:ln w="0">
            <a:noFill/>
          </a:ln>
        </p:spPr>
        <p:style>
          <a:lnRef idx="0"/>
          <a:fillRef idx="0"/>
          <a:effectRef idx="0"/>
          <a:fontRef idx="minor"/>
        </p:style>
        <p:txBody>
          <a:bodyPr lIns="90000" rIns="90000" tIns="46800" bIns="46800" anchor="t">
            <a:spAutoFit/>
          </a:bodyPr>
          <a:p>
            <a:pPr lvl="1"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Times New Roman"/>
              </a:rPr>
              <a:t>Two workers were instructed to replace a storm drain concrete pipe in a section of a trench.  An operator of an excavator was nearby but working on a different portion of the trench. Employee #2 removed a bucket of dirt and swung around and dumped the bucket of dirt onto the spoil pile.  As the operator was moving a bucket of material, he heard one of the workers yelling.  The worker was buried up to his neck in the dirt. When the worker was being removed from the trench, he lost consciousness and went into cardiac arrest. Since no witnesses observed the accident, the situation had to be surmised.  The workers in the trench had utilized a laser and target during the course of their work.  The laser was utilized to ensure that the pipe was installed at the proper grade.  The trench had not been properly supported to prevent the cave-in.                       </a:t>
            </a:r>
            <a:endParaRPr b="0" lang="en-US" sz="1800" spc="-1" strike="noStrike">
              <a:solidFill>
                <a:srgbClr val="ffffff"/>
              </a:solidFill>
              <a:latin typeface="Times New Roman"/>
            </a:endParaRPr>
          </a:p>
          <a:p>
            <a:pPr lvl="1"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Times New Roman"/>
            </a:endParaRPr>
          </a:p>
          <a:p>
            <a:pPr lvl="1"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Times New Roman"/>
                <a:ea typeface="Arial"/>
              </a:rPr>
              <a:t>OSHA Fatality Data 1990 to 2009</a:t>
            </a:r>
            <a:r>
              <a:rPr b="0" lang="en-US" sz="2000" spc="-1" strike="noStrike">
                <a:solidFill>
                  <a:srgbClr val="ffffff"/>
                </a:solidFill>
                <a:latin typeface="Times New Roman"/>
                <a:ea typeface="Times New Roman"/>
              </a:rPr>
              <a:t> </a:t>
            </a:r>
            <a:endParaRPr b="0" lang="en-US" sz="2000" spc="-1" strike="noStrike">
              <a:solidFill>
                <a:srgbClr val="ffffff"/>
              </a:solidFill>
              <a:latin typeface="Times New Roman"/>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Times New Roman"/>
            </a:endParaRPr>
          </a:p>
        </p:txBody>
      </p:sp>
      <p:sp>
        <p:nvSpPr>
          <p:cNvPr id="136" name="Rectangle 2"/>
          <p:cNvSpPr/>
          <p:nvPr/>
        </p:nvSpPr>
        <p:spPr>
          <a:xfrm>
            <a:off x="457200" y="277920"/>
            <a:ext cx="8229600" cy="113976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Fatality Example</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152280"/>
            <a:ext cx="7772400" cy="12189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b2b2b2"/>
              </a:solidFill>
              <a:latin typeface="Arial"/>
            </a:endParaRPr>
          </a:p>
        </p:txBody>
      </p:sp>
      <p:sp>
        <p:nvSpPr>
          <p:cNvPr id="138" name="PlaceHolder 2"/>
          <p:cNvSpPr>
            <a:spLocks noGrp="1"/>
          </p:cNvSpPr>
          <p:nvPr>
            <p:ph/>
          </p:nvPr>
        </p:nvSpPr>
        <p:spPr>
          <a:xfrm>
            <a:off x="228600" y="685800"/>
            <a:ext cx="7772400" cy="5105520"/>
          </a:xfrm>
          <a:prstGeom prst="rect">
            <a:avLst/>
          </a:prstGeom>
          <a:noFill/>
          <a:ln w="0">
            <a:noFill/>
          </a:ln>
        </p:spPr>
        <p:txBody>
          <a:bodyPr anchor="t">
            <a:normAutofit fontScale="93000"/>
          </a:bodyPr>
          <a:p>
            <a:pPr marL="318960" indent="-31896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Classes of Lasers</a:t>
            </a:r>
            <a:endParaRPr b="0" lang="en-US" sz="2800" spc="-1" strike="noStrike">
              <a:solidFill>
                <a:srgbClr val="ffffff"/>
              </a:solidFill>
              <a:latin typeface="Arial"/>
            </a:endParaRPr>
          </a:p>
          <a:p>
            <a:pPr lvl="1" marL="690840" indent="-26568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Class I</a:t>
            </a:r>
            <a:r>
              <a:rPr b="0" lang="en-US" sz="2400" spc="-1" strike="noStrike">
                <a:solidFill>
                  <a:srgbClr val="ffffff"/>
                </a:solidFill>
                <a:latin typeface="Arial"/>
              </a:rPr>
              <a:t>	</a:t>
            </a:r>
            <a:r>
              <a:rPr b="0" lang="en-US" sz="2400" spc="-1" strike="noStrike">
                <a:solidFill>
                  <a:srgbClr val="ffffff"/>
                </a:solidFill>
                <a:latin typeface="Arial"/>
              </a:rPr>
              <a:t>	</a:t>
            </a:r>
            <a:r>
              <a:rPr b="0" lang="en-US" sz="1600" spc="-1" strike="noStrike">
                <a:solidFill>
                  <a:srgbClr val="ff0000"/>
                </a:solidFill>
                <a:latin typeface="Arial"/>
              </a:rPr>
              <a:t>Example: Laser Printer, CD players</a:t>
            </a:r>
            <a:r>
              <a:rPr b="0" lang="en-US" sz="2400" spc="-1" strike="noStrike">
                <a:solidFill>
                  <a:srgbClr val="ffffff"/>
                </a:solidFill>
                <a:latin typeface="Arial"/>
              </a:rPr>
              <a:t>	</a:t>
            </a:r>
            <a:r>
              <a:rPr b="0" lang="en-US" sz="2400" spc="-1" strike="noStrike">
                <a:solidFill>
                  <a:srgbClr val="ffffff"/>
                </a:solidFill>
                <a:latin typeface="Arial"/>
              </a:rPr>
              <a:t>	</a:t>
            </a:r>
            <a:endParaRPr b="0" lang="en-US" sz="2400" spc="-1" strike="noStrike">
              <a:solidFill>
                <a:srgbClr val="ffffff"/>
              </a:solidFill>
              <a:latin typeface="Arial"/>
            </a:endParaRPr>
          </a:p>
          <a:p>
            <a:pPr lvl="2" marL="1062720" indent="-2124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Less than .4 mW of  power output</a:t>
            </a:r>
            <a:endParaRPr b="0" lang="en-US" sz="2000" spc="-1" strike="noStrike">
              <a:solidFill>
                <a:srgbClr val="ffffff"/>
              </a:solidFill>
              <a:latin typeface="Arial"/>
            </a:endParaRPr>
          </a:p>
          <a:p>
            <a:pPr lvl="3" marL="1487880" indent="-212400">
              <a:lnSpc>
                <a:spcPct val="90000"/>
              </a:lnSpc>
              <a:spcBef>
                <a:spcPts val="451"/>
              </a:spcBef>
              <a:buClr>
                <a:srgbClr val="ffcc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Not harmful</a:t>
            </a:r>
            <a:endParaRPr b="0" lang="en-US" sz="1800" spc="-1" strike="noStrike">
              <a:solidFill>
                <a:srgbClr val="ffffff"/>
              </a:solidFill>
              <a:latin typeface="Arial"/>
            </a:endParaRPr>
          </a:p>
          <a:p>
            <a:pPr marL="318960" indent="-318960">
              <a:lnSpc>
                <a:spcPct val="90000"/>
              </a:lnSpc>
              <a:spcBef>
                <a:spcPts val="451"/>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Class II</a:t>
            </a:r>
            <a:r>
              <a:rPr b="0" lang="en-US" sz="2800" spc="-1" strike="noStrike">
                <a:solidFill>
                  <a:srgbClr val="ffffff"/>
                </a:solidFill>
                <a:latin typeface="Arial"/>
              </a:rPr>
              <a:t>	</a:t>
            </a:r>
            <a:r>
              <a:rPr b="0" lang="en-US" sz="2800" spc="-1" strike="noStrike">
                <a:solidFill>
                  <a:srgbClr val="ffffff"/>
                </a:solidFill>
                <a:latin typeface="Arial"/>
              </a:rPr>
              <a:t>	</a:t>
            </a:r>
            <a:r>
              <a:rPr b="0" lang="en-US" sz="2800" spc="-1" strike="noStrike">
                <a:solidFill>
                  <a:srgbClr val="ffffff"/>
                </a:solidFill>
                <a:latin typeface="Arial"/>
              </a:rPr>
              <a:t> </a:t>
            </a:r>
            <a:r>
              <a:rPr b="0" lang="en-US" sz="1800" spc="-1" strike="noStrike">
                <a:solidFill>
                  <a:srgbClr val="ff0000"/>
                </a:solidFill>
                <a:latin typeface="Arial"/>
              </a:rPr>
              <a:t>Example: Laser Pointers</a:t>
            </a:r>
            <a:endParaRPr b="0" lang="en-US" sz="1800" spc="-1" strike="noStrike">
              <a:solidFill>
                <a:srgbClr val="ffffff"/>
              </a:solidFill>
              <a:latin typeface="Arial"/>
            </a:endParaRPr>
          </a:p>
          <a:p>
            <a:pPr lvl="1" marL="690840" indent="-26568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Between .4 and 1 mW of power output</a:t>
            </a:r>
            <a:endParaRPr b="0" lang="en-US" sz="2400" spc="-1" strike="noStrike">
              <a:solidFill>
                <a:srgbClr val="ffffff"/>
              </a:solidFill>
              <a:latin typeface="Arial"/>
            </a:endParaRPr>
          </a:p>
          <a:p>
            <a:pPr lvl="2" marL="1062720" indent="-2124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Can be harmful over an extended period of time</a:t>
            </a:r>
            <a:endParaRPr b="0" lang="en-US" sz="2000" spc="-1" strike="noStrike">
              <a:solidFill>
                <a:srgbClr val="ffffff"/>
              </a:solidFill>
              <a:latin typeface="Arial"/>
            </a:endParaRPr>
          </a:p>
          <a:p>
            <a:pPr lvl="1" marL="690840" indent="-26568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Class III</a:t>
            </a:r>
            <a:r>
              <a:rPr b="0" lang="en-US" sz="2400" spc="-1" strike="noStrike">
                <a:solidFill>
                  <a:srgbClr val="ffffff"/>
                </a:solidFill>
                <a:latin typeface="Arial"/>
              </a:rPr>
              <a:t>	</a:t>
            </a:r>
            <a:r>
              <a:rPr b="0" lang="en-US" sz="2400" spc="-1" strike="noStrike">
                <a:solidFill>
                  <a:srgbClr val="ffffff"/>
                </a:solidFill>
                <a:latin typeface="Arial"/>
              </a:rPr>
              <a:t>	</a:t>
            </a:r>
            <a:endParaRPr b="0" lang="en-US" sz="2400" spc="-1" strike="noStrike">
              <a:solidFill>
                <a:srgbClr val="ffffff"/>
              </a:solidFill>
              <a:latin typeface="Arial"/>
            </a:endParaRPr>
          </a:p>
          <a:p>
            <a:pPr lvl="2" marL="1062720" indent="-212400">
              <a:lnSpc>
                <a:spcPct val="90000"/>
              </a:lnSpc>
              <a:spcBef>
                <a:spcPts val="400"/>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III(a) between 1 and 5 mW </a:t>
            </a:r>
            <a:r>
              <a:rPr b="0" lang="en-US" sz="1400" spc="-1" strike="noStrike">
                <a:solidFill>
                  <a:srgbClr val="ff0000"/>
                </a:solidFill>
                <a:latin typeface="Arial"/>
              </a:rPr>
              <a:t>Example:</a:t>
            </a:r>
            <a:r>
              <a:rPr b="0" lang="en-US" sz="2000" spc="-1" strike="noStrike">
                <a:solidFill>
                  <a:srgbClr val="ff0000"/>
                </a:solidFill>
                <a:latin typeface="Arial"/>
              </a:rPr>
              <a:t> </a:t>
            </a:r>
            <a:r>
              <a:rPr b="0" lang="en-US" sz="1600" spc="-1" strike="noStrike">
                <a:solidFill>
                  <a:srgbClr val="ff0000"/>
                </a:solidFill>
                <a:latin typeface="Arial"/>
              </a:rPr>
              <a:t>Laser pointers</a:t>
            </a:r>
            <a:endParaRPr b="0" lang="en-US" sz="1600" spc="-1" strike="noStrike">
              <a:solidFill>
                <a:srgbClr val="ffffff"/>
              </a:solidFill>
              <a:latin typeface="Arial"/>
            </a:endParaRPr>
          </a:p>
          <a:p>
            <a:pPr lvl="3" marL="1487880" indent="-212400">
              <a:lnSpc>
                <a:spcPct val="90000"/>
              </a:lnSpc>
              <a:spcBef>
                <a:spcPts val="451"/>
              </a:spcBef>
              <a:buClr>
                <a:srgbClr val="ffcc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Injury if stared at </a:t>
            </a:r>
            <a:endParaRPr b="0" lang="en-US" sz="1800" spc="-1" strike="noStrike">
              <a:solidFill>
                <a:srgbClr val="ffffff"/>
              </a:solidFill>
              <a:latin typeface="Arial"/>
            </a:endParaRPr>
          </a:p>
          <a:p>
            <a:pPr lvl="2" marL="1062720" indent="-212400">
              <a:lnSpc>
                <a:spcPct val="90000"/>
              </a:lnSpc>
              <a:spcBef>
                <a:spcPts val="400"/>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III(b) between 5 and 500 mW </a:t>
            </a:r>
            <a:r>
              <a:rPr b="0" lang="en-US" sz="1400" spc="-1" strike="noStrike">
                <a:solidFill>
                  <a:srgbClr val="ff0000"/>
                </a:solidFill>
                <a:latin typeface="Arial"/>
              </a:rPr>
              <a:t>Example:</a:t>
            </a:r>
            <a:r>
              <a:rPr b="0" lang="en-US" sz="2000" spc="-1" strike="noStrike">
                <a:solidFill>
                  <a:srgbClr val="ff0000"/>
                </a:solidFill>
                <a:latin typeface="Arial"/>
              </a:rPr>
              <a:t> </a:t>
            </a:r>
            <a:r>
              <a:rPr b="0" lang="en-US" sz="1600" spc="-1" strike="noStrike">
                <a:solidFill>
                  <a:srgbClr val="ff0000"/>
                </a:solidFill>
                <a:latin typeface="Arial"/>
              </a:rPr>
              <a:t>Laser Light show</a:t>
            </a:r>
            <a:endParaRPr b="0" lang="en-US" sz="1600" spc="-1" strike="noStrike">
              <a:solidFill>
                <a:srgbClr val="ffffff"/>
              </a:solidFill>
              <a:latin typeface="Arial"/>
            </a:endParaRPr>
          </a:p>
          <a:p>
            <a:pPr lvl="3" marL="1487880" indent="-212400">
              <a:lnSpc>
                <a:spcPct val="90000"/>
              </a:lnSpc>
              <a:spcBef>
                <a:spcPts val="451"/>
              </a:spcBef>
              <a:buClr>
                <a:srgbClr val="ffcc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Injury if looked at directly or from reflection</a:t>
            </a:r>
            <a:endParaRPr b="0" lang="en-US" sz="1800" spc="-1" strike="noStrike">
              <a:solidFill>
                <a:srgbClr val="ffffff"/>
              </a:solidFill>
              <a:latin typeface="Arial"/>
            </a:endParaRPr>
          </a:p>
          <a:p>
            <a:pPr lvl="1" marL="690840" indent="-265680">
              <a:lnSpc>
                <a:spcPct val="90000"/>
              </a:lnSpc>
              <a:spcBef>
                <a:spcPts val="400"/>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Class IV</a:t>
            </a:r>
            <a:r>
              <a:rPr b="0" lang="en-US" sz="2400" spc="-1" strike="noStrike">
                <a:solidFill>
                  <a:srgbClr val="ffffff"/>
                </a:solidFill>
                <a:latin typeface="Arial"/>
              </a:rPr>
              <a:t>	</a:t>
            </a:r>
            <a:r>
              <a:rPr b="0" lang="en-US" sz="2400" spc="-1" strike="noStrike">
                <a:solidFill>
                  <a:srgbClr val="ffffff"/>
                </a:solidFill>
                <a:latin typeface="Arial"/>
              </a:rPr>
              <a:t>	</a:t>
            </a:r>
            <a:r>
              <a:rPr b="0" lang="en-US" sz="2400" spc="-1" strike="noStrike">
                <a:solidFill>
                  <a:srgbClr val="ffffff"/>
                </a:solidFill>
                <a:latin typeface="Arial"/>
              </a:rPr>
              <a:t> </a:t>
            </a:r>
            <a:r>
              <a:rPr b="0" lang="en-US" sz="1600" spc="-1" strike="noStrike">
                <a:solidFill>
                  <a:srgbClr val="ff0000"/>
                </a:solidFill>
                <a:latin typeface="Arial"/>
              </a:rPr>
              <a:t>Example: Cutting, Welding</a:t>
            </a:r>
            <a:endParaRPr b="0" lang="en-US" sz="1600" spc="-1" strike="noStrike">
              <a:solidFill>
                <a:srgbClr val="ffffff"/>
              </a:solidFill>
              <a:latin typeface="Arial"/>
            </a:endParaRPr>
          </a:p>
          <a:p>
            <a:pPr lvl="2" marL="1062720" indent="-2124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Over 500 mW power output</a:t>
            </a:r>
            <a:endParaRPr b="0" lang="en-US" sz="2000" spc="-1" strike="noStrike">
              <a:solidFill>
                <a:srgbClr val="ffffff"/>
              </a:solidFill>
              <a:latin typeface="Arial"/>
            </a:endParaRPr>
          </a:p>
          <a:p>
            <a:pPr lvl="3" marL="1487880" indent="-212400">
              <a:lnSpc>
                <a:spcPct val="90000"/>
              </a:lnSpc>
              <a:spcBef>
                <a:spcPts val="451"/>
              </a:spcBef>
              <a:buClr>
                <a:srgbClr val="ffcc66"/>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Most dangerous: can cause ignition of materials</a:t>
            </a:r>
            <a:endParaRPr b="0" lang="en-US" sz="1800" spc="-1" strike="noStrike">
              <a:solidFill>
                <a:srgbClr val="ffffff"/>
              </a:solidFill>
              <a:latin typeface="Arial"/>
            </a:endParaRPr>
          </a:p>
          <a:p>
            <a:pPr lvl="3" marL="1487880" indent="0">
              <a:lnSpc>
                <a:spcPct val="90000"/>
              </a:lnSpc>
              <a:spcBef>
                <a:spcPts val="45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139" name="Text Box 4"/>
          <p:cNvSpPr/>
          <p:nvPr/>
        </p:nvSpPr>
        <p:spPr>
          <a:xfrm>
            <a:off x="2971800" y="6095880"/>
            <a:ext cx="5943600" cy="58284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2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OSHA STD 01-05-001 - PUB 8-1.7 - Guidelines for Laser Safety and Hazard Assessment   </a:t>
            </a:r>
            <a:endParaRPr b="0" lang="en-US" sz="800" spc="-1" strike="noStrike">
              <a:solidFill>
                <a:srgbClr val="ffffff"/>
              </a:solidFill>
              <a:latin typeface="Times New Roman"/>
            </a:endParaRPr>
          </a:p>
          <a:p>
            <a:pPr>
              <a:lnSpc>
                <a:spcPct val="90000"/>
              </a:lnSpc>
              <a:spcBef>
                <a:spcPts val="2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http://www.force.dk/NR/rdonlyres/2AD0D02F-15A1-4681-851F-F01C357CB662/0/051215_laser_100x90.jpg</a:t>
            </a:r>
            <a:endParaRPr b="0" lang="en-US" sz="800" spc="-1" strike="noStrike">
              <a:solidFill>
                <a:srgbClr val="ffffff"/>
              </a:solidFill>
              <a:latin typeface="Times New Roman"/>
            </a:endParaRPr>
          </a:p>
          <a:p>
            <a:pPr>
              <a:lnSpc>
                <a:spcPct val="90000"/>
              </a:lnSpc>
              <a:spcBef>
                <a:spcPts val="2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http://74.125.47.132/search?q=cache:sjIB7KgYljsJ:ehs.uky.edu/radiation/laser_fs.html+class+2+laser+examples&amp;cd=3&amp;hl=en&amp;ct=clnk&amp;gl=us</a:t>
            </a:r>
            <a:endParaRPr b="0" lang="en-US" sz="800" spc="-1" strike="noStrike">
              <a:solidFill>
                <a:srgbClr val="ffffff"/>
              </a:solidFill>
              <a:latin typeface="Times New Roman"/>
            </a:endParaRPr>
          </a:p>
        </p:txBody>
      </p:sp>
      <p:pic>
        <p:nvPicPr>
          <p:cNvPr id="140" name="Picture 5" descr=""/>
          <p:cNvPicPr/>
          <p:nvPr/>
        </p:nvPicPr>
        <p:blipFill>
          <a:blip r:embed="rId1"/>
          <a:stretch/>
        </p:blipFill>
        <p:spPr>
          <a:xfrm>
            <a:off x="7134120" y="304920"/>
            <a:ext cx="1751040" cy="30477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txBox="1"/>
          <p:nvPr/>
        </p:nvSpPr>
        <p:spPr>
          <a:xfrm>
            <a:off x="304920" y="1294920"/>
            <a:ext cx="8153280" cy="3962520"/>
          </a:xfrm>
          <a:prstGeom prst="rect">
            <a:avLst/>
          </a:prstGeom>
          <a:noFill/>
          <a:ln w="0">
            <a:noFill/>
          </a:ln>
        </p:spPr>
        <p:txBody>
          <a:bodyPr anchor="t">
            <a:normAutofit/>
          </a:bodyPr>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1" lang="en-US" sz="2400" spc="-1" strike="noStrike">
                <a:solidFill>
                  <a:srgbClr val="ffffff"/>
                </a:solidFill>
                <a:latin typeface="Arial"/>
              </a:rPr>
              <a:t> </a:t>
            </a:r>
            <a:r>
              <a:rPr b="1" lang="en-US" sz="2400" spc="-1" strike="noStrike">
                <a:solidFill>
                  <a:srgbClr val="ffffff"/>
                </a:solidFill>
                <a:latin typeface="Arial"/>
              </a:rPr>
              <a:t>Class I and II "Caution" </a:t>
            </a:r>
            <a:endParaRPr b="0" lang="en-US" sz="2400" spc="-1" strike="noStrike">
              <a:solidFill>
                <a:srgbClr val="ffffff"/>
              </a:solidFill>
              <a:latin typeface="Arial"/>
            </a:endParaRPr>
          </a:p>
          <a:p>
            <a:pPr marL="343080" indent="-343080" algn="just">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400" spc="-1" strike="noStrike">
                <a:solidFill>
                  <a:srgbClr val="ffffff"/>
                </a:solidFill>
                <a:latin typeface="Arial"/>
              </a:rPr>
              <a:t>The lasers under Class I and II are usually considered "safe" to human eyes. That means human eyes exposed to the laser radiation would not sustain permanent retina damage. It is also suggested that people do not look into the laser beam a long time or view the beam directly with optical instruments</a:t>
            </a:r>
            <a:r>
              <a:rPr b="0" lang="en-US" sz="1600" spc="-1" strike="noStrike">
                <a:solidFill>
                  <a:srgbClr val="ffffff"/>
                </a:solidFill>
                <a:latin typeface="Arial"/>
              </a:rPr>
              <a:t>.</a:t>
            </a:r>
            <a:endParaRPr b="0" lang="en-US" sz="1600" spc="-1" strike="noStrike">
              <a:solidFill>
                <a:srgbClr val="ffffff"/>
              </a:solidFill>
              <a:latin typeface="Arial"/>
            </a:endParaRPr>
          </a:p>
        </p:txBody>
      </p:sp>
      <p:pic>
        <p:nvPicPr>
          <p:cNvPr id="142" name="Content Placeholder 3" descr="http://www.gkoe.com/images/cl2dio1.gif"/>
          <p:cNvPicPr/>
          <p:nvPr/>
        </p:nvPicPr>
        <p:blipFill>
          <a:blip r:embed="rId1"/>
          <a:stretch/>
        </p:blipFill>
        <p:spPr>
          <a:xfrm>
            <a:off x="5562720" y="4419720"/>
            <a:ext cx="2319120" cy="1455480"/>
          </a:xfrm>
          <a:prstGeom prst="rect">
            <a:avLst/>
          </a:prstGeom>
          <a:ln w="0">
            <a:noFill/>
          </a:ln>
        </p:spPr>
      </p:pic>
      <p:pic>
        <p:nvPicPr>
          <p:cNvPr id="143" name="Picture 4" descr="http://www.gkoe.com/images/cl1inv1.gif"/>
          <p:cNvPicPr/>
          <p:nvPr/>
        </p:nvPicPr>
        <p:blipFill>
          <a:blip r:embed="rId2"/>
          <a:stretch/>
        </p:blipFill>
        <p:spPr>
          <a:xfrm>
            <a:off x="1447920" y="4419720"/>
            <a:ext cx="2190600" cy="1428480"/>
          </a:xfrm>
          <a:prstGeom prst="rect">
            <a:avLst/>
          </a:prstGeom>
          <a:ln w="0">
            <a:noFill/>
          </a:ln>
        </p:spPr>
      </p:pic>
      <p:sp>
        <p:nvSpPr>
          <p:cNvPr id="144" name="Rectangle 2"/>
          <p:cNvSpPr/>
          <p:nvPr/>
        </p:nvSpPr>
        <p:spPr>
          <a:xfrm>
            <a:off x="685800" y="0"/>
            <a:ext cx="7772400" cy="12193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9"/>
          <p:cNvSpPr/>
          <p:nvPr/>
        </p:nvSpPr>
        <p:spPr>
          <a:xfrm>
            <a:off x="762120" y="1066680"/>
            <a:ext cx="7619760" cy="460116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r>
              <a:rPr b="1" lang="en-US" sz="2400" spc="-1" strike="noStrike">
                <a:solidFill>
                  <a:srgbClr val="ffffff"/>
                </a:solidFill>
                <a:latin typeface="Arial"/>
              </a:rPr>
              <a:t> </a:t>
            </a:r>
            <a:r>
              <a:rPr b="1" lang="en-US" sz="2400" spc="-1" strike="noStrike">
                <a:solidFill>
                  <a:srgbClr val="ffffff"/>
                </a:solidFill>
                <a:latin typeface="Arial"/>
              </a:rPr>
              <a:t>Class IIIa and IIIb "Danger“</a:t>
            </a:r>
            <a:endParaRPr b="0" lang="en-US" sz="2400" spc="-1" strike="noStrike">
              <a:solidFill>
                <a:srgbClr val="ffffff"/>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It is generally thought that the beam will be unsafe to human eyes. To expose eyes to the laser radiation would result in a permanent retina damages. Direct eye or skin exposure to the laser beam is prohibited.</a:t>
            </a:r>
            <a:br>
              <a:rPr sz="2400"/>
            </a:br>
            <a:endParaRPr b="0" lang="en-US" sz="2400" spc="-1" strike="noStrike">
              <a:solidFill>
                <a:srgbClr val="ffffff"/>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ffffff"/>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ffffff"/>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ffffff"/>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ffffff"/>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ffffff"/>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ffffff"/>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600"/>
            </a:br>
            <a:endParaRPr b="0" lang="en-US" sz="1600" spc="-1" strike="noStrike">
              <a:solidFill>
                <a:srgbClr val="ffffff"/>
              </a:solidFill>
              <a:latin typeface="Times New Roman"/>
            </a:endParaRPr>
          </a:p>
        </p:txBody>
      </p:sp>
      <p:pic>
        <p:nvPicPr>
          <p:cNvPr id="146" name="Picture 5" descr="http://www.gkoe.com/images/cl3adio1.gif"/>
          <p:cNvPicPr/>
          <p:nvPr/>
        </p:nvPicPr>
        <p:blipFill>
          <a:blip r:embed="rId1"/>
          <a:stretch/>
        </p:blipFill>
        <p:spPr>
          <a:xfrm>
            <a:off x="1295280" y="4343400"/>
            <a:ext cx="2190960" cy="1428840"/>
          </a:xfrm>
          <a:prstGeom prst="rect">
            <a:avLst/>
          </a:prstGeom>
          <a:ln w="0">
            <a:noFill/>
          </a:ln>
        </p:spPr>
      </p:pic>
      <p:pic>
        <p:nvPicPr>
          <p:cNvPr id="147" name="Picture 6" descr="http://www.gkoe.com/images/cl3bdio1.gif"/>
          <p:cNvPicPr/>
          <p:nvPr/>
        </p:nvPicPr>
        <p:blipFill>
          <a:blip r:embed="rId2"/>
          <a:stretch/>
        </p:blipFill>
        <p:spPr>
          <a:xfrm>
            <a:off x="5486400" y="4343400"/>
            <a:ext cx="2190600" cy="1428840"/>
          </a:xfrm>
          <a:prstGeom prst="rect">
            <a:avLst/>
          </a:prstGeom>
          <a:ln w="0">
            <a:noFill/>
          </a:ln>
        </p:spPr>
      </p:pic>
      <p:sp>
        <p:nvSpPr>
          <p:cNvPr id="148" name="Rectangle 2"/>
          <p:cNvSpPr/>
          <p:nvPr/>
        </p:nvSpPr>
        <p:spPr>
          <a:xfrm>
            <a:off x="685800" y="0"/>
            <a:ext cx="7772400" cy="12193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
          <p:cNvSpPr/>
          <p:nvPr/>
        </p:nvSpPr>
        <p:spPr>
          <a:xfrm>
            <a:off x="609480" y="1371600"/>
            <a:ext cx="7543800" cy="3020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ffffff"/>
                </a:solidFill>
                <a:latin typeface="Arial"/>
              </a:rPr>
              <a:t>Class IV "Danger“</a:t>
            </a:r>
            <a:br>
              <a:rPr sz="2400"/>
            </a:br>
            <a:r>
              <a:rPr b="0" lang="en-US" sz="2400" spc="-1" strike="noStrike">
                <a:solidFill>
                  <a:srgbClr val="ffffff"/>
                </a:solidFill>
                <a:latin typeface="Arial"/>
              </a:rPr>
              <a:t>The powerful radiation including the reflected and scattered radiation can permanently cause human skin and eye retina damages. It is important to avoid eye or skin exposure to direct or scattered radiation. The Class IV lasers should be used strictly under the professional control. </a:t>
            </a:r>
            <a:br>
              <a:rPr sz="2400"/>
            </a:br>
            <a:endParaRPr b="0" lang="en-US" sz="2400" spc="-1" strike="noStrike">
              <a:solidFill>
                <a:srgbClr val="ffffff"/>
              </a:solidFill>
              <a:latin typeface="Times New Roman"/>
            </a:endParaRPr>
          </a:p>
        </p:txBody>
      </p:sp>
      <p:pic>
        <p:nvPicPr>
          <p:cNvPr id="150" name="Picture 7" descr="http://www.gkoe.com/images/cl4dio1.gif"/>
          <p:cNvPicPr/>
          <p:nvPr/>
        </p:nvPicPr>
        <p:blipFill>
          <a:blip r:embed="rId1"/>
          <a:stretch/>
        </p:blipFill>
        <p:spPr>
          <a:xfrm>
            <a:off x="1219320" y="4362480"/>
            <a:ext cx="2190600" cy="1428840"/>
          </a:xfrm>
          <a:prstGeom prst="rect">
            <a:avLst/>
          </a:prstGeom>
          <a:ln w="0">
            <a:noFill/>
          </a:ln>
        </p:spPr>
      </p:pic>
      <p:pic>
        <p:nvPicPr>
          <p:cNvPr id="151" name="Picture 8" descr="http://www.gkoe.com/images/cl4dps1.gif"/>
          <p:cNvPicPr/>
          <p:nvPr/>
        </p:nvPicPr>
        <p:blipFill>
          <a:blip r:embed="rId2"/>
          <a:stretch/>
        </p:blipFill>
        <p:spPr>
          <a:xfrm>
            <a:off x="5562720" y="4362480"/>
            <a:ext cx="2190600" cy="1428840"/>
          </a:xfrm>
          <a:prstGeom prst="rect">
            <a:avLst/>
          </a:prstGeom>
          <a:ln w="0">
            <a:noFill/>
          </a:ln>
        </p:spPr>
      </p:pic>
      <p:sp>
        <p:nvSpPr>
          <p:cNvPr id="152" name="Rectangle 2"/>
          <p:cNvSpPr/>
          <p:nvPr/>
        </p:nvSpPr>
        <p:spPr>
          <a:xfrm>
            <a:off x="685800" y="0"/>
            <a:ext cx="7772400" cy="12193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txBox="1"/>
          <p:nvPr/>
        </p:nvSpPr>
        <p:spPr>
          <a:xfrm>
            <a:off x="456840" y="685440"/>
            <a:ext cx="8458200" cy="7162920"/>
          </a:xfrm>
          <a:prstGeom prst="rect">
            <a:avLst/>
          </a:prstGeom>
          <a:noFill/>
          <a:ln w="0">
            <a:noFill/>
          </a:ln>
        </p:spPr>
        <p:txBody>
          <a:bodyPr anchor="t">
            <a:normAutofit/>
          </a:bodyPr>
          <a:p>
            <a:pPr marL="343080" indent="-343080" algn="ct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rPr>
              <a:t> </a:t>
            </a:r>
            <a:endParaRPr b="0" lang="en-US" sz="1600" spc="-1" strike="noStrike">
              <a:solidFill>
                <a:srgbClr val="ffffff"/>
              </a:solidFill>
              <a:latin typeface="Arial"/>
            </a:endParaRPr>
          </a:p>
          <a:p>
            <a:pPr marL="343080" indent="-343080">
              <a:spcBef>
                <a:spcPts val="601"/>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Training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The level of training shall be appropriate to the level of the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laser hazard being used (ANSI 5.5).</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designated by the supervisor to provide training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according to EH&amp;S.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400" spc="-1" strike="noStrike">
                <a:solidFill>
                  <a:srgbClr val="ffffff"/>
                </a:solidFill>
                <a:latin typeface="Arial"/>
              </a:rPr>
              <a:t>Class I and II  – training not required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400" spc="-1" strike="noStrike">
                <a:solidFill>
                  <a:srgbClr val="ffffff"/>
                </a:solidFill>
                <a:latin typeface="Arial"/>
              </a:rPr>
              <a:t>Class IIIa– training not required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400" spc="-1" strike="noStrike">
                <a:solidFill>
                  <a:srgbClr val="ffffff"/>
                </a:solidFill>
                <a:latin typeface="Arial"/>
              </a:rPr>
              <a:t>Class IIIb and 4  – training is required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Refresher training is required every two years. Attendance at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a laser safety class or completing an on-line refresher course </a:t>
            </a:r>
            <a:endParaRPr b="0" lang="en-US" sz="2400" spc="-1" strike="noStrike">
              <a:solidFill>
                <a:srgbClr val="ffffff"/>
              </a:solidFill>
              <a:latin typeface="Arial"/>
            </a:endParaRPr>
          </a:p>
          <a:p>
            <a:pPr marL="343080" indent="-343080" algn="just">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will meet this requirement. </a:t>
            </a:r>
            <a:endParaRPr b="0" lang="en-US" sz="2400" spc="-1" strike="noStrike">
              <a:solidFill>
                <a:srgbClr val="ffffff"/>
              </a:solidFill>
              <a:latin typeface="Arial"/>
            </a:endParaRPr>
          </a:p>
        </p:txBody>
      </p:sp>
      <p:sp>
        <p:nvSpPr>
          <p:cNvPr id="154" name="Rectangle 3"/>
          <p:cNvSpPr/>
          <p:nvPr/>
        </p:nvSpPr>
        <p:spPr>
          <a:xfrm>
            <a:off x="3962520" y="6172200"/>
            <a:ext cx="4572000" cy="2311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pc="-1" strike="noStrike">
                <a:solidFill>
                  <a:srgbClr val="ffffff"/>
                </a:solidFill>
                <a:latin typeface="Times New Roman"/>
              </a:rPr>
              <a:t>http://www.ehs.cornell.edu/file/Laser_Safety_Program_Guide_v2.pdf</a:t>
            </a:r>
            <a:endParaRPr b="0" lang="en-US" sz="900" spc="-1" strike="noStrike">
              <a:solidFill>
                <a:srgbClr val="ffffff"/>
              </a:solidFill>
              <a:latin typeface="Times New Roman"/>
            </a:endParaRPr>
          </a:p>
        </p:txBody>
      </p:sp>
      <p:sp>
        <p:nvSpPr>
          <p:cNvPr id="155" name="Rectangle 2"/>
          <p:cNvSpPr/>
          <p:nvPr/>
        </p:nvSpPr>
        <p:spPr>
          <a:xfrm>
            <a:off x="685800" y="0"/>
            <a:ext cx="7772400" cy="12193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b2b2b2"/>
              </a:solidFill>
              <a:latin typeface="Arial"/>
            </a:endParaRPr>
          </a:p>
        </p:txBody>
      </p:sp>
      <p:sp>
        <p:nvSpPr>
          <p:cNvPr id="157" name="PlaceHolder 2"/>
          <p:cNvSpPr>
            <a:spLocks noGrp="1"/>
          </p:cNvSpPr>
          <p:nvPr>
            <p:ph/>
          </p:nvPr>
        </p:nvSpPr>
        <p:spPr>
          <a:xfrm>
            <a:off x="4190760" y="1600200"/>
            <a:ext cx="4267080" cy="4495680"/>
          </a:xfrm>
          <a:prstGeom prst="rect">
            <a:avLst/>
          </a:prstGeom>
          <a:noFill/>
          <a:ln w="0">
            <a:noFill/>
          </a:ln>
        </p:spPr>
        <p:txBody>
          <a:bodyPr anchor="t">
            <a:normAutofit/>
          </a:bodyPr>
          <a:p>
            <a:pPr marL="343080" indent="-343080">
              <a:spcBef>
                <a:spcPts val="4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OSHA </a:t>
            </a:r>
            <a:r>
              <a:rPr b="0" lang="en-US" sz="2000" spc="-1" strike="noStrike">
                <a:solidFill>
                  <a:srgbClr val="ffffff"/>
                </a:solidFill>
                <a:latin typeface="Arial"/>
              </a:rPr>
              <a:t>Authority for 1910 Subpart I - Personal Protective Equipment </a:t>
            </a:r>
            <a:endParaRPr b="0" lang="en-US" sz="2000" spc="-1" strike="noStrike">
              <a:solidFill>
                <a:srgbClr val="ffffff"/>
              </a:solidFill>
              <a:latin typeface="Arial"/>
            </a:endParaRPr>
          </a:p>
          <a:p>
            <a:pPr marL="343080" indent="-343080">
              <a:spcBef>
                <a:spcPts val="4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1910.133(a)(5) – Eye and face protection</a:t>
            </a:r>
            <a:endParaRPr b="0" lang="en-US" sz="2000" spc="-1" strike="noStrike">
              <a:solidFill>
                <a:srgbClr val="ffffff"/>
              </a:solidFill>
              <a:latin typeface="Arial"/>
            </a:endParaRPr>
          </a:p>
          <a:p>
            <a:pPr marL="343080" indent="-343080">
              <a:spcBef>
                <a:spcPts val="4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The employer shall ensure that each affected employee uses equipment with </a:t>
            </a:r>
            <a:r>
              <a:rPr b="0" lang="en-US" sz="2000" spc="-1" strike="noStrike" u="sng">
                <a:solidFill>
                  <a:srgbClr val="ffffff"/>
                </a:solidFill>
                <a:uFillTx/>
                <a:latin typeface="Arial"/>
              </a:rPr>
              <a:t>filter lenses that have a shade number appropriate for the work </a:t>
            </a:r>
            <a:r>
              <a:rPr b="0" lang="en-US" sz="2000" spc="-1" strike="noStrike">
                <a:solidFill>
                  <a:srgbClr val="ffffff"/>
                </a:solidFill>
                <a:latin typeface="Arial"/>
              </a:rPr>
              <a:t>being performed for protection from injurious light radiation. </a:t>
            </a:r>
            <a:endParaRPr b="0" lang="en-US" sz="2000" spc="-1" strike="noStrike">
              <a:solidFill>
                <a:srgbClr val="ffffff"/>
              </a:solidFill>
              <a:latin typeface="Arial"/>
            </a:endParaRPr>
          </a:p>
        </p:txBody>
      </p:sp>
      <p:pic>
        <p:nvPicPr>
          <p:cNvPr id="158" name="Picture 4" descr=""/>
          <p:cNvPicPr/>
          <p:nvPr/>
        </p:nvPicPr>
        <p:blipFill>
          <a:blip r:embed="rId1"/>
          <a:stretch/>
        </p:blipFill>
        <p:spPr>
          <a:xfrm>
            <a:off x="1752480" y="3886200"/>
            <a:ext cx="1737000" cy="1981080"/>
          </a:xfrm>
          <a:prstGeom prst="rect">
            <a:avLst/>
          </a:prstGeom>
          <a:ln w="0">
            <a:noFill/>
          </a:ln>
        </p:spPr>
      </p:pic>
      <p:sp>
        <p:nvSpPr>
          <p:cNvPr id="159" name="Text Box 5"/>
          <p:cNvSpPr/>
          <p:nvPr/>
        </p:nvSpPr>
        <p:spPr>
          <a:xfrm>
            <a:off x="4191120" y="6019920"/>
            <a:ext cx="4419360" cy="58572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http://www.westernsafety.com/guardair/osha_big_fn.jpg</a:t>
            </a:r>
            <a:endParaRPr b="0" lang="en-US" sz="800" spc="-1" strike="noStrike">
              <a:solidFill>
                <a:srgbClr val="ffffff"/>
              </a:solidFill>
              <a:latin typeface="Times New Roman"/>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http://www.ee.byu.edu/photonics/safety.parts/images/goggles.bmp</a:t>
            </a:r>
            <a:endParaRPr b="0" lang="en-US" sz="800" spc="-1" strike="noStrike">
              <a:solidFill>
                <a:srgbClr val="ffffff"/>
              </a:solidFill>
              <a:latin typeface="Times New Roman"/>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http://www.osha.gov/pls/oshaweb/owadisp.show_document?p_table=DIRECTIVES&amp;p_id=1705</a:t>
            </a:r>
            <a:endParaRPr b="0" lang="en-US" sz="800" spc="-1" strike="noStrike">
              <a:solidFill>
                <a:srgbClr val="ffffff"/>
              </a:solidFill>
              <a:latin typeface="Times New Roman"/>
            </a:endParaRPr>
          </a:p>
        </p:txBody>
      </p:sp>
      <p:pic>
        <p:nvPicPr>
          <p:cNvPr id="160" name="Picture 6" descr=""/>
          <p:cNvPicPr/>
          <p:nvPr/>
        </p:nvPicPr>
        <p:blipFill>
          <a:blip r:embed="rId2"/>
          <a:stretch/>
        </p:blipFill>
        <p:spPr>
          <a:xfrm>
            <a:off x="685800" y="1371600"/>
            <a:ext cx="2819520" cy="21146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Picture 6" descr="http://t2.gstatic.com/images?q=tbn:ANd9GcQodmduZrK7XTwU4mHLQPLSL18bcp4k4swzGlejbCMzRop2ffmn"/>
          <p:cNvPicPr/>
          <p:nvPr/>
        </p:nvPicPr>
        <p:blipFill>
          <a:blip r:embed="rId1"/>
          <a:stretch/>
        </p:blipFill>
        <p:spPr>
          <a:xfrm>
            <a:off x="3429000" y="2743200"/>
            <a:ext cx="3886200" cy="3886200"/>
          </a:xfrm>
          <a:prstGeom prst="rect">
            <a:avLst/>
          </a:prstGeom>
          <a:ln w="0">
            <a:noFill/>
          </a:ln>
        </p:spPr>
      </p:pic>
      <p:pic>
        <p:nvPicPr>
          <p:cNvPr id="162" name="Picture 4" descr="http://cdn-img.westfalia.eu/ms/300/300/000/000/000/000/000/985/54-produktbild-spirit_levels-precision_line_laser.193780.0.jpg"/>
          <p:cNvPicPr/>
          <p:nvPr/>
        </p:nvPicPr>
        <p:blipFill>
          <a:blip r:embed="rId2"/>
          <a:stretch/>
        </p:blipFill>
        <p:spPr>
          <a:xfrm>
            <a:off x="5867280" y="4800600"/>
            <a:ext cx="2703600" cy="1504800"/>
          </a:xfrm>
          <a:prstGeom prst="rect">
            <a:avLst/>
          </a:prstGeom>
          <a:ln w="0">
            <a:noFill/>
          </a:ln>
        </p:spPr>
      </p:pic>
      <p:pic>
        <p:nvPicPr>
          <p:cNvPr id="163" name="Picture 8" descr="http://t0.gstatic.com/images?q=tbn:ANd9GcSJFLf8vNYkSwcFOe_xEslwdXZLKD-m5aW9HEHJ2rCUb4xgr9aYjO5PJ9Q_8w"/>
          <p:cNvPicPr/>
          <p:nvPr/>
        </p:nvPicPr>
        <p:blipFill>
          <a:blip r:embed="rId3"/>
          <a:stretch/>
        </p:blipFill>
        <p:spPr>
          <a:xfrm>
            <a:off x="533520" y="2438280"/>
            <a:ext cx="2101680" cy="1981440"/>
          </a:xfrm>
          <a:prstGeom prst="rect">
            <a:avLst/>
          </a:prstGeom>
          <a:ln w="0">
            <a:noFill/>
          </a:ln>
        </p:spPr>
      </p:pic>
      <p:pic>
        <p:nvPicPr>
          <p:cNvPr id="164" name="Picture 10" descr="http://www.ankaka.com/images/wholesale-laser-pointers/100mW-650nm-Waterproof-Red-Light-Laser-Pointer-Pen-1-x-CR123A-Battery.jpg"/>
          <p:cNvPicPr/>
          <p:nvPr/>
        </p:nvPicPr>
        <p:blipFill>
          <a:blip r:embed="rId4"/>
          <a:stretch/>
        </p:blipFill>
        <p:spPr>
          <a:xfrm>
            <a:off x="304920" y="0"/>
            <a:ext cx="2743200" cy="2709720"/>
          </a:xfrm>
          <a:prstGeom prst="rect">
            <a:avLst/>
          </a:prstGeom>
          <a:ln w="0">
            <a:noFill/>
          </a:ln>
        </p:spPr>
      </p:pic>
      <p:sp>
        <p:nvSpPr>
          <p:cNvPr id="165" name="Title 1"/>
          <p:cNvSpPr/>
          <p:nvPr/>
        </p:nvSpPr>
        <p:spPr>
          <a:xfrm>
            <a:off x="685800" y="990720"/>
            <a:ext cx="7848720" cy="213336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ffffff"/>
                </a:solidFill>
                <a:latin typeface="Arial"/>
              </a:rPr>
              <a:t>1910.269(w)(8)</a:t>
            </a:r>
            <a:r>
              <a:rPr b="0" lang="en-US" sz="2400" spc="-1" strike="noStrike">
                <a:solidFill>
                  <a:srgbClr val="ffffff"/>
                </a:solidFill>
                <a:latin typeface="Arial"/>
              </a:rPr>
              <a:t> "Lasers." Laser equipment shall be installed, adjusted, and operated in accordance with 1926.54 of this Chapter </a:t>
            </a:r>
            <a:br>
              <a:rPr sz="2400"/>
            </a:br>
            <a:endParaRPr b="0" lang="en-US" sz="2400" spc="-1" strike="noStrike">
              <a:solidFill>
                <a:srgbClr val="ffffff"/>
              </a:solidFill>
              <a:latin typeface="Times New Roman"/>
            </a:endParaRPr>
          </a:p>
        </p:txBody>
      </p:sp>
      <p:sp>
        <p:nvSpPr>
          <p:cNvPr id="166" name="Rectangle 2"/>
          <p:cNvSpPr/>
          <p:nvPr/>
        </p:nvSpPr>
        <p:spPr>
          <a:xfrm>
            <a:off x="685800" y="0"/>
            <a:ext cx="7772400" cy="12193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990720"/>
            <a:ext cx="7848720" cy="487656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1926.54 (a through l) Example:</a:t>
            </a:r>
            <a:br>
              <a:rPr sz="2400"/>
            </a:br>
            <a:br>
              <a:rPr sz="2400"/>
            </a:br>
            <a:r>
              <a:rPr b="0" lang="en-US" sz="2400" spc="-1" strike="noStrike">
                <a:solidFill>
                  <a:srgbClr val="ffffff"/>
                </a:solidFill>
                <a:latin typeface="Arial"/>
              </a:rPr>
              <a:t>	</a:t>
            </a:r>
            <a:r>
              <a:rPr b="1" lang="en-US" sz="2400" spc="-1" strike="noStrike">
                <a:solidFill>
                  <a:srgbClr val="ffffff"/>
                </a:solidFill>
                <a:latin typeface="Arial"/>
              </a:rPr>
              <a:t>1926.54(b)</a:t>
            </a:r>
            <a:r>
              <a:rPr b="0" lang="en-US" sz="2400" spc="-1" strike="noStrike">
                <a:solidFill>
                  <a:srgbClr val="ffffff"/>
                </a:solidFill>
                <a:latin typeface="Arial"/>
              </a:rPr>
              <a:t> </a:t>
            </a:r>
            <a:br>
              <a:rPr sz="2400"/>
            </a:br>
            <a:r>
              <a:rPr b="0" lang="en-US" sz="2400" spc="-1" strike="noStrike">
                <a:solidFill>
                  <a:srgbClr val="ffffff"/>
                </a:solidFill>
                <a:latin typeface="Arial"/>
              </a:rPr>
              <a:t>Proof of qualification of the laser equipment operator shall be available and in possession of the operator at all times.</a:t>
            </a:r>
            <a:br>
              <a:rPr sz="2400"/>
            </a:br>
            <a:r>
              <a:rPr b="0" lang="en-US" sz="2400" spc="-1" strike="noStrike">
                <a:solidFill>
                  <a:srgbClr val="ffffff"/>
                </a:solidFill>
                <a:latin typeface="Arial"/>
              </a:rPr>
              <a:t>	</a:t>
            </a:r>
            <a:r>
              <a:rPr b="1" lang="en-US" sz="2400" spc="-1" strike="noStrike">
                <a:solidFill>
                  <a:srgbClr val="ffffff"/>
                </a:solidFill>
                <a:latin typeface="Arial"/>
              </a:rPr>
              <a:t>1926.54(c)</a:t>
            </a:r>
            <a:r>
              <a:rPr b="0" lang="en-US" sz="2400" spc="-1" strike="noStrike">
                <a:solidFill>
                  <a:srgbClr val="ffffff"/>
                </a:solidFill>
                <a:latin typeface="Arial"/>
              </a:rPr>
              <a:t> </a:t>
            </a:r>
            <a:br>
              <a:rPr sz="2400"/>
            </a:br>
            <a:r>
              <a:rPr b="0" lang="en-US" sz="2400" spc="-1" strike="noStrike">
                <a:solidFill>
                  <a:srgbClr val="ffffff"/>
                </a:solidFill>
                <a:latin typeface="Arial"/>
              </a:rPr>
              <a:t>Employees, when working in areas in which a potential exposure to direct or reflected laser light greater than 0.005 watts (5 milliwatts) exists, shall be provided with antilaser eye protection devices as specified in Subpart E of this</a:t>
            </a:r>
            <a:endParaRPr b="0" lang="en-US" sz="2400" spc="-1" strike="noStrike">
              <a:solidFill>
                <a:srgbClr val="b2b2b2"/>
              </a:solidFill>
              <a:latin typeface="Arial"/>
            </a:endParaRPr>
          </a:p>
        </p:txBody>
      </p:sp>
      <p:sp>
        <p:nvSpPr>
          <p:cNvPr id="168" name="Rectangle 2"/>
          <p:cNvSpPr/>
          <p:nvPr/>
        </p:nvSpPr>
        <p:spPr>
          <a:xfrm>
            <a:off x="685800" y="0"/>
            <a:ext cx="7772400" cy="12193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a:t>
            </a:r>
            <a:endParaRPr b="0" lang="en-US" sz="4400" spc="-1" strike="noStrike">
              <a:solidFill>
                <a:srgbClr val="b2b2b2"/>
              </a:solidFill>
              <a:latin typeface="Arial"/>
            </a:endParaRPr>
          </a:p>
        </p:txBody>
      </p:sp>
      <p:sp>
        <p:nvSpPr>
          <p:cNvPr id="102" name="PlaceHolder 2"/>
          <p:cNvSpPr>
            <a:spLocks noGrp="1"/>
          </p:cNvSpPr>
          <p:nvPr>
            <p:ph/>
          </p:nvPr>
        </p:nvSpPr>
        <p:spPr>
          <a:xfrm>
            <a:off x="457200" y="1599840"/>
            <a:ext cx="8229600" cy="4530600"/>
          </a:xfrm>
          <a:prstGeom prst="rect">
            <a:avLst/>
          </a:prstGeom>
          <a:noFill/>
          <a:ln w="0">
            <a:noFill/>
          </a:ln>
        </p:spPr>
        <p:txBody>
          <a:bodyPr anchor="t">
            <a:normAutofit/>
          </a:bodyPr>
          <a:p>
            <a:pPr marL="343080" indent="-343080">
              <a:lnSpc>
                <a:spcPct val="90000"/>
              </a:lnSpc>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L</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Light</a:t>
            </a:r>
            <a:endParaRPr b="0" lang="en-US" sz="3200" spc="-1" strike="noStrike">
              <a:solidFill>
                <a:srgbClr val="ffffff"/>
              </a:solidFill>
              <a:latin typeface="Arial"/>
            </a:endParaRPr>
          </a:p>
          <a:p>
            <a:pPr marL="343080" indent="-343080">
              <a:lnSpc>
                <a:spcPct val="90000"/>
              </a:lnSpc>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A</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Amplified By</a:t>
            </a:r>
            <a:endParaRPr b="0" lang="en-US" sz="3200" spc="-1" strike="noStrike">
              <a:solidFill>
                <a:srgbClr val="ffffff"/>
              </a:solidFill>
              <a:latin typeface="Arial"/>
            </a:endParaRPr>
          </a:p>
          <a:p>
            <a:pPr marL="343080" indent="-343080">
              <a:lnSpc>
                <a:spcPct val="90000"/>
              </a:lnSpc>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Stimulated</a:t>
            </a:r>
            <a:endParaRPr b="0" lang="en-US" sz="3200" spc="-1" strike="noStrike">
              <a:solidFill>
                <a:srgbClr val="ffffff"/>
              </a:solidFill>
              <a:latin typeface="Arial"/>
            </a:endParaRPr>
          </a:p>
          <a:p>
            <a:pPr marL="343080" indent="-343080">
              <a:lnSpc>
                <a:spcPct val="90000"/>
              </a:lnSpc>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E</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Emission of</a:t>
            </a:r>
            <a:endParaRPr b="0" lang="en-US" sz="3200" spc="-1" strike="noStrike">
              <a:solidFill>
                <a:srgbClr val="ffffff"/>
              </a:solidFill>
              <a:latin typeface="Arial"/>
            </a:endParaRPr>
          </a:p>
          <a:p>
            <a:pPr marL="343080" indent="-343080">
              <a:lnSpc>
                <a:spcPct val="90000"/>
              </a:lnSpc>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R</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	</a:t>
            </a:r>
            <a:r>
              <a:rPr b="0" lang="en-US" sz="3200" spc="-1" strike="noStrike">
                <a:solidFill>
                  <a:srgbClr val="ffffff"/>
                </a:solidFill>
                <a:latin typeface="Arial"/>
              </a:rPr>
              <a:t>Radiation</a:t>
            </a:r>
            <a:endParaRPr b="0" lang="en-US" sz="3200" spc="-1" strike="noStrike">
              <a:solidFill>
                <a:srgbClr val="ffffff"/>
              </a:solidFill>
              <a:latin typeface="Arial"/>
            </a:endParaRPr>
          </a:p>
          <a:p>
            <a:pPr marL="343080" indent="0">
              <a:lnSpc>
                <a:spcPct val="9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a:p>
            <a:pPr marL="343080" indent="-343080">
              <a:lnSpc>
                <a:spcPct val="90000"/>
              </a:lnSpc>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a:t>
            </a:r>
            <a:r>
              <a:rPr b="0" lang="en-US" sz="3200" spc="-1" strike="noStrike">
                <a:solidFill>
                  <a:srgbClr val="ffffff"/>
                </a:solidFill>
                <a:latin typeface="Arial"/>
              </a:rPr>
              <a:t>Thus the laser is a device which produces and amplifies light.”</a:t>
            </a:r>
            <a:endParaRPr b="0" lang="en-US" sz="3200" spc="-1" strike="noStrike">
              <a:solidFill>
                <a:srgbClr val="ffffff"/>
              </a:solidFill>
              <a:latin typeface="Arial"/>
            </a:endParaRPr>
          </a:p>
        </p:txBody>
      </p:sp>
      <p:sp>
        <p:nvSpPr>
          <p:cNvPr id="103" name="Text Box 4"/>
          <p:cNvSpPr/>
          <p:nvPr/>
        </p:nvSpPr>
        <p:spPr>
          <a:xfrm>
            <a:off x="3581280" y="6400800"/>
            <a:ext cx="4038840" cy="38844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2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OSHA STD 01-05-001 - PUB 8-1.7 - Guidelines for Laser Safety and Hazard Assessment</a:t>
            </a:r>
            <a:endParaRPr b="0" lang="en-US" sz="800" spc="-1" strike="noStrike">
              <a:solidFill>
                <a:srgbClr val="ffffff"/>
              </a:solidFill>
              <a:latin typeface="Times New Roman"/>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191120" y="6095520"/>
            <a:ext cx="4952880" cy="2286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4400"/>
            </a:br>
            <a:r>
              <a:rPr b="0" lang="en-US" sz="900" spc="-1" strike="noStrike">
                <a:solidFill>
                  <a:srgbClr val="b2b2b2"/>
                </a:solidFill>
                <a:latin typeface="Arial"/>
              </a:rPr>
              <a:t>http://www.ehs.cornell.edu/file/Laser_Safety_Program_Guide_v2.pdf</a:t>
            </a:r>
            <a:endParaRPr b="0" lang="en-US" sz="900" spc="-1" strike="noStrike">
              <a:solidFill>
                <a:srgbClr val="b2b2b2"/>
              </a:solidFill>
              <a:latin typeface="Arial"/>
            </a:endParaRPr>
          </a:p>
        </p:txBody>
      </p:sp>
      <p:sp>
        <p:nvSpPr>
          <p:cNvPr id="170" name="PlaceHolder 2"/>
          <p:cNvSpPr>
            <a:spLocks noGrp="1"/>
          </p:cNvSpPr>
          <p:nvPr>
            <p:ph/>
          </p:nvPr>
        </p:nvSpPr>
        <p:spPr>
          <a:xfrm>
            <a:off x="304920" y="1143000"/>
            <a:ext cx="8534160" cy="6019920"/>
          </a:xfrm>
          <a:prstGeom prst="rect">
            <a:avLst/>
          </a:prstGeom>
          <a:noFill/>
          <a:ln w="0">
            <a:noFill/>
          </a:ln>
        </p:spPr>
        <p:txBody>
          <a:bodyPr anchor="t">
            <a:normAutofit/>
          </a:bodyPr>
          <a:p>
            <a:pPr marL="343080" indent="-343080">
              <a:spcBef>
                <a:spcPts val="601"/>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Responsibilities  </a:t>
            </a:r>
            <a:endParaRPr b="0" lang="en-US" sz="2400" spc="-1" strike="noStrike">
              <a:solidFill>
                <a:srgbClr val="ffffff"/>
              </a:solidFill>
              <a:latin typeface="Arial"/>
            </a:endParaRPr>
          </a:p>
          <a:p>
            <a:pPr marL="343080"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Arial"/>
            </a:endParaRPr>
          </a:p>
          <a:p>
            <a:pPr marL="343080" indent="-343080">
              <a:spcBef>
                <a:spcPts val="4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ff"/>
                </a:solidFill>
                <a:latin typeface="Arial"/>
              </a:rPr>
              <a:t>Principle Investigator or Supervisor</a:t>
            </a:r>
            <a:r>
              <a:rPr b="0" lang="en-US" sz="2000" spc="-1" strike="noStrike">
                <a:solidFill>
                  <a:srgbClr val="ffffff"/>
                </a:solidFill>
                <a:latin typeface="Arial"/>
              </a:rPr>
              <a:t>: </a:t>
            </a:r>
            <a:endParaRPr b="0" lang="en-US" sz="2000" spc="-1" strike="noStrike">
              <a:solidFill>
                <a:srgbClr val="ffffff"/>
              </a:solidFill>
              <a:latin typeface="Arial"/>
            </a:endParaRPr>
          </a:p>
          <a:p>
            <a:pPr lvl="1" marL="743040" indent="-285840">
              <a:spcBef>
                <a:spcPts val="45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health and safety of those reporting to him/her</a:t>
            </a:r>
            <a:endParaRPr b="0" lang="en-US" sz="1800" spc="-1" strike="noStrike">
              <a:solidFill>
                <a:srgbClr val="ffffff"/>
              </a:solidFill>
              <a:latin typeface="Arial"/>
            </a:endParaRPr>
          </a:p>
          <a:p>
            <a:pPr lvl="1" marL="743040" indent="-285840">
              <a:spcBef>
                <a:spcPts val="45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ensuring  that  lasers  are  properly  installed  and  used</a:t>
            </a:r>
            <a:endParaRPr b="0" lang="en-US" sz="1800" spc="-1" strike="noStrike">
              <a:solidFill>
                <a:srgbClr val="ffffff"/>
              </a:solidFill>
              <a:latin typeface="Arial"/>
            </a:endParaRPr>
          </a:p>
          <a:p>
            <a:pPr lvl="1" marL="743040" indent="-285840">
              <a:spcBef>
                <a:spcPts val="45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laser users  have  been  properly  trained</a:t>
            </a:r>
            <a:endParaRPr b="0" lang="en-US" sz="1800" spc="-1" strike="noStrike">
              <a:solidFill>
                <a:srgbClr val="ffffff"/>
              </a:solidFill>
              <a:latin typeface="Arial"/>
            </a:endParaRPr>
          </a:p>
          <a:p>
            <a:pPr lvl="1" marL="743040" indent="-285840">
              <a:spcBef>
                <a:spcPts val="45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that  their  laser installations comply with the goals and requirements of this guide</a:t>
            </a:r>
            <a:endParaRPr b="0" lang="en-US" sz="1800" spc="-1" strike="noStrike">
              <a:solidFill>
                <a:srgbClr val="ffffff"/>
              </a:solidFill>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ffffff"/>
              </a:solidFill>
              <a:latin typeface="Arial"/>
            </a:endParaRPr>
          </a:p>
          <a:p>
            <a:pPr marL="343080" indent="-343080">
              <a:spcBef>
                <a:spcPts val="4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ff"/>
                </a:solidFill>
                <a:latin typeface="Arial"/>
              </a:rPr>
              <a:t>Laser Users :</a:t>
            </a:r>
            <a:endParaRPr b="0" lang="en-US" sz="2000" spc="-1" strike="noStrike">
              <a:solidFill>
                <a:srgbClr val="ffffff"/>
              </a:solidFill>
              <a:latin typeface="Arial"/>
            </a:endParaRPr>
          </a:p>
          <a:p>
            <a:pPr lvl="1" marL="743040" indent="-285840">
              <a:spcBef>
                <a:spcPts val="45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Each laser user is responsible for the safe operation of his/her laser</a:t>
            </a:r>
            <a:endParaRPr b="0" lang="en-US" sz="1800" spc="-1" strike="noStrike">
              <a:solidFill>
                <a:srgbClr val="ffffff"/>
              </a:solidFill>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ffffff"/>
              </a:solidFill>
              <a:latin typeface="Arial"/>
            </a:endParaRPr>
          </a:p>
          <a:p>
            <a:pPr marL="343080" indent="-343080">
              <a:spcBef>
                <a:spcPts val="4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ff"/>
                </a:solidFill>
                <a:latin typeface="Arial"/>
              </a:rPr>
              <a:t>LSO (Laser Safety Officer): </a:t>
            </a:r>
            <a:endParaRPr b="0" lang="en-US" sz="2000" spc="-1" strike="noStrike">
              <a:solidFill>
                <a:srgbClr val="ffffff"/>
              </a:solidFill>
              <a:latin typeface="Arial"/>
            </a:endParaRPr>
          </a:p>
          <a:p>
            <a:pPr lvl="1" marL="743040" indent="-285840">
              <a:spcBef>
                <a:spcPts val="45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responsible  for  assuring  that  laser  hazards  are evaluated and appropriate safety measures are implemented by  the  PI  and  users  </a:t>
            </a:r>
            <a:endParaRPr b="0" lang="en-US" sz="1800" spc="-1" strike="noStrike">
              <a:solidFill>
                <a:srgbClr val="ffffff"/>
              </a:solidFill>
              <a:latin typeface="Arial"/>
            </a:endParaRPr>
          </a:p>
        </p:txBody>
      </p:sp>
      <p:sp>
        <p:nvSpPr>
          <p:cNvPr id="171" name="Rectangle 2"/>
          <p:cNvSpPr/>
          <p:nvPr/>
        </p:nvSpPr>
        <p:spPr>
          <a:xfrm>
            <a:off x="685800" y="0"/>
            <a:ext cx="7772400" cy="12193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b2b2b2"/>
              </a:solidFill>
              <a:latin typeface="Arial"/>
            </a:endParaRPr>
          </a:p>
        </p:txBody>
      </p:sp>
      <p:sp>
        <p:nvSpPr>
          <p:cNvPr id="173" name="PlaceHolder 2"/>
          <p:cNvSpPr>
            <a:spLocks noGrp="1"/>
          </p:cNvSpPr>
          <p:nvPr>
            <p:ph/>
          </p:nvPr>
        </p:nvSpPr>
        <p:spPr>
          <a:xfrm>
            <a:off x="4652640" y="1599840"/>
            <a:ext cx="4033800" cy="4530600"/>
          </a:xfrm>
          <a:prstGeom prst="rect">
            <a:avLst/>
          </a:prstGeom>
          <a:noFill/>
          <a:ln w="0">
            <a:noFill/>
          </a:ln>
        </p:spPr>
        <p:txBody>
          <a:bodyPr anchor="t">
            <a:normAutofit/>
          </a:bodyPr>
          <a:p>
            <a:pPr marL="343080" indent="-343080">
              <a:spcBef>
                <a:spcPts val="601"/>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Best practices </a:t>
            </a:r>
            <a:endParaRPr b="0" lang="en-US" sz="2400" spc="-1" strike="noStrike">
              <a:solidFill>
                <a:srgbClr val="ffffff"/>
              </a:solidFill>
              <a:latin typeface="Arial"/>
            </a:endParaRPr>
          </a:p>
          <a:p>
            <a:pPr lvl="1" marL="743040" indent="-285840">
              <a:spcBef>
                <a:spcPts val="499"/>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Always wear the necessary PPE for the type of laser to be used</a:t>
            </a:r>
            <a:endParaRPr b="0" lang="en-US" sz="2000" spc="-1" strike="noStrike">
              <a:solidFill>
                <a:srgbClr val="ffffff"/>
              </a:solidFill>
              <a:latin typeface="Arial"/>
            </a:endParaRPr>
          </a:p>
          <a:p>
            <a:pPr lvl="1" marL="743040" indent="-285840">
              <a:spcBef>
                <a:spcPts val="499"/>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Make sure the work area is clear and safe before using some high powered lasers</a:t>
            </a:r>
            <a:endParaRPr b="0" lang="en-US" sz="2000" spc="-1" strike="noStrike">
              <a:solidFill>
                <a:srgbClr val="ffffff"/>
              </a:solidFill>
              <a:latin typeface="Arial"/>
            </a:endParaRPr>
          </a:p>
          <a:p>
            <a:pPr lvl="2" marL="1143000" indent="-228600">
              <a:spcBef>
                <a:spcPts val="451"/>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Lasers above 1mW power output</a:t>
            </a:r>
            <a:endParaRPr b="0" lang="en-US" sz="1800" spc="-1" strike="noStrike">
              <a:solidFill>
                <a:srgbClr val="ffffff"/>
              </a:solidFill>
              <a:latin typeface="Arial"/>
            </a:endParaRPr>
          </a:p>
          <a:p>
            <a:pPr lvl="1" marL="743040" indent="-285840">
              <a:spcBef>
                <a:spcPts val="499"/>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Be sure to protect the laser and its components</a:t>
            </a:r>
            <a:endParaRPr b="0" lang="en-US" sz="2000" spc="-1" strike="noStrike">
              <a:solidFill>
                <a:srgbClr val="ffffff"/>
              </a:solidFill>
              <a:latin typeface="Arial"/>
            </a:endParaRPr>
          </a:p>
          <a:p>
            <a:pPr lvl="2" marL="1143000" indent="-228600">
              <a:spcBef>
                <a:spcPts val="451"/>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Construction lasers can be very expensive</a:t>
            </a:r>
            <a:endParaRPr b="0" lang="en-US" sz="1800" spc="-1" strike="noStrike">
              <a:solidFill>
                <a:srgbClr val="ffffff"/>
              </a:solidFill>
              <a:latin typeface="Arial"/>
            </a:endParaRPr>
          </a:p>
        </p:txBody>
      </p:sp>
      <p:sp>
        <p:nvSpPr>
          <p:cNvPr id="174" name="Text Box 7"/>
          <p:cNvSpPr/>
          <p:nvPr/>
        </p:nvSpPr>
        <p:spPr>
          <a:xfrm>
            <a:off x="457200" y="6324480"/>
            <a:ext cx="845820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http://www.consultwebs.com/ncphotos/dc/surveyers_7413_550_dpwm.jpg</a:t>
            </a:r>
            <a:r>
              <a:rPr b="0" lang="en-US" sz="800" spc="-1" strike="noStrike">
                <a:solidFill>
                  <a:srgbClr val="ffffff"/>
                </a:solidFill>
                <a:latin typeface="Times New Roman"/>
              </a:rPr>
              <a:t>	</a:t>
            </a:r>
            <a:r>
              <a:rPr b="0" lang="en-US" sz="800" spc="-1" strike="noStrike">
                <a:solidFill>
                  <a:srgbClr val="ffffff"/>
                </a:solidFill>
                <a:latin typeface="Times New Roman"/>
              </a:rPr>
              <a:t>http://www.osha.gov/pls/oshaweb/owadisp.show_document?p_table=DIRECTIVES&amp;p_id=1705</a:t>
            </a:r>
            <a:endParaRPr b="0" lang="en-US" sz="800" spc="-1" strike="noStrike">
              <a:solidFill>
                <a:srgbClr val="ffffff"/>
              </a:solidFill>
              <a:latin typeface="Times New Roman"/>
            </a:endParaRPr>
          </a:p>
        </p:txBody>
      </p:sp>
      <p:pic>
        <p:nvPicPr>
          <p:cNvPr id="175" name="Picture 7" descr="http://t0.gstatic.com/images?q=tbn:ANd9GcRBIIZckEqH6YwrdY7TZnTuivhXNiUFElOWwQE7EiWxKSDL9cKB"/>
          <p:cNvPicPr/>
          <p:nvPr/>
        </p:nvPicPr>
        <p:blipFill>
          <a:blip r:embed="rId1"/>
          <a:stretch/>
        </p:blipFill>
        <p:spPr>
          <a:xfrm>
            <a:off x="762120" y="1752480"/>
            <a:ext cx="3436920" cy="228600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b2b2b2"/>
              </a:solidFill>
              <a:latin typeface="Arial"/>
            </a:endParaRPr>
          </a:p>
        </p:txBody>
      </p:sp>
      <p:sp>
        <p:nvSpPr>
          <p:cNvPr id="177" name="PlaceHolder 2"/>
          <p:cNvSpPr>
            <a:spLocks noGrp="1"/>
          </p:cNvSpPr>
          <p:nvPr>
            <p:ph/>
          </p:nvPr>
        </p:nvSpPr>
        <p:spPr>
          <a:xfrm>
            <a:off x="456840" y="1635120"/>
            <a:ext cx="4033800" cy="4495680"/>
          </a:xfrm>
          <a:prstGeom prst="rect">
            <a:avLst/>
          </a:prstGeom>
          <a:noFill/>
          <a:ln w="0">
            <a:noFill/>
          </a:ln>
        </p:spPr>
        <p:txBody>
          <a:bodyPr anchor="t">
            <a:normAutofit/>
          </a:bodyPr>
          <a:p>
            <a:pPr marL="343080" indent="-34308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REMEMBER TO:</a:t>
            </a:r>
            <a:endParaRPr b="0" lang="en-US" sz="28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Post signs when using lasers</a:t>
            </a:r>
            <a:endParaRPr b="0" lang="en-US" sz="24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Make others aware if  using lasers</a:t>
            </a:r>
            <a:endParaRPr b="0" lang="en-US" sz="24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Tape off the section where work is being done if the laser is a Class III(b) or Class IV </a:t>
            </a:r>
            <a:endParaRPr b="0" lang="en-US" sz="24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And ALWAYS avoid pointing lasers at people</a:t>
            </a:r>
            <a:endParaRPr b="0" lang="en-US" sz="2400" spc="-1" strike="noStrike">
              <a:solidFill>
                <a:srgbClr val="ffffff"/>
              </a:solidFill>
              <a:latin typeface="Arial"/>
            </a:endParaRPr>
          </a:p>
        </p:txBody>
      </p:sp>
      <p:sp>
        <p:nvSpPr>
          <p:cNvPr id="178" name="Rectangle 5"/>
          <p:cNvSpPr/>
          <p:nvPr/>
        </p:nvSpPr>
        <p:spPr>
          <a:xfrm>
            <a:off x="4800600" y="1676520"/>
            <a:ext cx="3809880" cy="44542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00"/>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Times New Roman"/>
              </a:rPr>
              <a:t>ALWAYS:</a:t>
            </a:r>
            <a:endParaRPr b="0" lang="en-US" sz="2800" spc="-1" strike="noStrike">
              <a:solidFill>
                <a:srgbClr val="ffffff"/>
              </a:solidFill>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ea typeface="Times New Roman"/>
              </a:rPr>
              <a:t>Wear proper PPE</a:t>
            </a:r>
            <a:endParaRPr b="0" lang="en-US" sz="2400" spc="-1" strike="noStrike">
              <a:solidFill>
                <a:srgbClr val="ffffff"/>
              </a:solidFill>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ea typeface="Times New Roman"/>
              </a:rPr>
              <a:t>Know what class laser will be used</a:t>
            </a:r>
            <a:endParaRPr b="0" lang="en-US" sz="2400" spc="-1" strike="noStrike">
              <a:solidFill>
                <a:srgbClr val="ffffff"/>
              </a:solidFill>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ea typeface="Times New Roman"/>
              </a:rPr>
              <a:t>Be aware of  the surroundings to avoid accidents</a:t>
            </a:r>
            <a:endParaRPr b="0" lang="en-US" sz="2400" spc="-1" strike="noStrike">
              <a:solidFill>
                <a:srgbClr val="ffffff"/>
              </a:solidFill>
              <a:latin typeface="Times New Roman"/>
            </a:endParaRPr>
          </a:p>
          <a:p>
            <a:pPr marL="343080" indent="-343080">
              <a:lnSpc>
                <a:spcPct val="90000"/>
              </a:lnSpc>
              <a:spcBef>
                <a:spcPts val="700"/>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Times New Roman"/>
              </a:rPr>
              <a:t>Lasers are helpful tools in many ways but it is important to know how to use them safely.</a:t>
            </a:r>
            <a:endParaRPr b="0" lang="en-US" sz="2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Rectangle 2"/>
          <p:cNvSpPr/>
          <p:nvPr/>
        </p:nvSpPr>
        <p:spPr>
          <a:xfrm>
            <a:off x="685800" y="2971800"/>
            <a:ext cx="77724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800" spc="-1" strike="noStrike">
                <a:solidFill>
                  <a:srgbClr val="ffff00"/>
                </a:solidFill>
                <a:latin typeface="Arial"/>
              </a:rPr>
              <a:t>THINK SAFETY</a:t>
            </a:r>
            <a:br>
              <a:rPr sz="4800"/>
            </a:br>
            <a:br>
              <a:rPr sz="4800"/>
            </a:br>
            <a:r>
              <a:rPr b="1" lang="en-US" sz="4800" spc="-1" strike="noStrike">
                <a:solidFill>
                  <a:srgbClr val="ffff00"/>
                </a:solidFill>
                <a:latin typeface="Arial"/>
              </a:rPr>
              <a:t>WORK SAFELY</a:t>
            </a:r>
            <a:endParaRPr b="0" lang="en-US" sz="4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A Brief History</a:t>
            </a:r>
            <a:endParaRPr b="0" lang="en-US" sz="4400" spc="-1" strike="noStrike">
              <a:solidFill>
                <a:srgbClr val="b2b2b2"/>
              </a:solidFill>
              <a:latin typeface="Arial"/>
            </a:endParaRPr>
          </a:p>
        </p:txBody>
      </p:sp>
      <p:sp>
        <p:nvSpPr>
          <p:cNvPr id="105" name="PlaceHolder 2"/>
          <p:cNvSpPr>
            <a:spLocks noGrp="1"/>
          </p:cNvSpPr>
          <p:nvPr>
            <p:ph/>
          </p:nvPr>
        </p:nvSpPr>
        <p:spPr>
          <a:xfrm>
            <a:off x="151920" y="1599840"/>
            <a:ext cx="8534520" cy="4530600"/>
          </a:xfrm>
          <a:prstGeom prst="rect">
            <a:avLst/>
          </a:prstGeom>
          <a:noFill/>
          <a:ln w="0">
            <a:noFill/>
          </a:ln>
        </p:spPr>
        <p:txBody>
          <a:bodyPr anchor="t">
            <a:normAutofit/>
          </a:bodyPr>
          <a:p>
            <a:pPr marL="343080" indent="-34308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The mechanism by which this stimulated emission is accomplished was first postulated by Albert Einstein in 1917. </a:t>
            </a:r>
            <a:endParaRPr b="0" lang="en-US" sz="2800" spc="-1" strike="noStrike">
              <a:solidFill>
                <a:srgbClr val="ffffff"/>
              </a:solidFill>
              <a:latin typeface="Arial"/>
            </a:endParaRPr>
          </a:p>
          <a:p>
            <a:pPr marL="343080" indent="-34308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Lasers have been used in construction since the mid 70’s.  Lasers came to be used in construction to improve the performance of existing tools.</a:t>
            </a:r>
            <a:endParaRPr b="0" lang="en-US" sz="2800" spc="-1" strike="noStrike">
              <a:solidFill>
                <a:srgbClr val="ffffff"/>
              </a:solidFill>
              <a:latin typeface="Arial"/>
            </a:endParaRPr>
          </a:p>
          <a:p>
            <a:pPr marL="343080" indent="-34308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The accuracy of lasers has helped improve the accuracy of construction by helping to eliminate problems due to inaccuracy in measurements.</a:t>
            </a:r>
            <a:endParaRPr b="0" lang="en-US" sz="2800" spc="-1" strike="noStrike">
              <a:solidFill>
                <a:srgbClr val="ffffff"/>
              </a:solidFill>
              <a:latin typeface="Arial"/>
            </a:endParaRPr>
          </a:p>
          <a:p>
            <a:pPr marL="343080" indent="-34308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This is why lasers have become increasingly popular since their introduction to the industry.</a:t>
            </a:r>
            <a:endParaRPr b="0" lang="en-US" sz="2800" spc="-1" strike="noStrike">
              <a:solidFill>
                <a:srgbClr val="ffffff"/>
              </a:solidFill>
              <a:latin typeface="Arial"/>
            </a:endParaRPr>
          </a:p>
        </p:txBody>
      </p:sp>
      <p:sp>
        <p:nvSpPr>
          <p:cNvPr id="106" name="Text Box 4"/>
          <p:cNvSpPr/>
          <p:nvPr/>
        </p:nvSpPr>
        <p:spPr>
          <a:xfrm>
            <a:off x="3581280" y="6400800"/>
            <a:ext cx="4038840" cy="38844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2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OSHA STD 01-05-001 - PUB 8-1.7 - Guidelines for Laser Safety and Hazard Assessment</a:t>
            </a:r>
            <a:endParaRPr b="0" lang="en-US" sz="800" spc="-1" strike="noStrike">
              <a:solidFill>
                <a:srgbClr val="ffffff"/>
              </a:solidFill>
              <a:latin typeface="Times New Roman"/>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b2b2b2"/>
              </a:solidFill>
              <a:latin typeface="Arial"/>
            </a:endParaRPr>
          </a:p>
        </p:txBody>
      </p:sp>
      <p:sp>
        <p:nvSpPr>
          <p:cNvPr id="108" name="PlaceHolder 2"/>
          <p:cNvSpPr>
            <a:spLocks noGrp="1"/>
          </p:cNvSpPr>
          <p:nvPr>
            <p:ph/>
          </p:nvPr>
        </p:nvSpPr>
        <p:spPr>
          <a:xfrm>
            <a:off x="457200" y="1599840"/>
            <a:ext cx="8229600" cy="4530600"/>
          </a:xfrm>
          <a:prstGeom prst="rect">
            <a:avLst/>
          </a:prstGeom>
          <a:noFill/>
          <a:ln w="0">
            <a:noFill/>
          </a:ln>
        </p:spPr>
        <p:txBody>
          <a:bodyPr anchor="t">
            <a:normAutofit/>
          </a:bodyPr>
          <a:p>
            <a:pPr marL="343080" indent="-343080">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There are 2 different types of lasers in construction</a:t>
            </a:r>
            <a:endParaRPr b="0" lang="en-US" sz="3200" spc="-1" strike="noStrike">
              <a:solidFill>
                <a:srgbClr val="ffffff"/>
              </a:solidFill>
              <a:latin typeface="Arial"/>
            </a:endParaRPr>
          </a:p>
          <a:p>
            <a:pPr marL="343080" indent="-343080">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Type 1</a:t>
            </a:r>
            <a:r>
              <a:rPr b="0" lang="en-US" sz="3200" spc="-1" strike="noStrike">
                <a:solidFill>
                  <a:srgbClr val="ffffff"/>
                </a:solidFill>
                <a:latin typeface="Arial"/>
              </a:rPr>
              <a:t>	</a:t>
            </a:r>
            <a:r>
              <a:rPr b="0" lang="en-US" sz="3200" spc="-1" strike="noStrike">
                <a:solidFill>
                  <a:srgbClr val="ffffff"/>
                </a:solidFill>
                <a:latin typeface="Arial"/>
              </a:rPr>
              <a:t>	</a:t>
            </a:r>
            <a:endParaRPr b="0" lang="en-US" sz="3200" spc="-1" strike="noStrike">
              <a:solidFill>
                <a:srgbClr val="ffffff"/>
              </a:solidFill>
              <a:latin typeface="Arial"/>
            </a:endParaRPr>
          </a:p>
          <a:p>
            <a:pPr lvl="1" marL="743040" indent="-285840">
              <a:spcBef>
                <a:spcPts val="700"/>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Invisible Lasers</a:t>
            </a:r>
            <a:endParaRPr b="0" lang="en-US" sz="2800" spc="-1" strike="noStrike">
              <a:solidFill>
                <a:srgbClr val="ffffff"/>
              </a:solidFill>
              <a:latin typeface="Arial"/>
            </a:endParaRPr>
          </a:p>
          <a:p>
            <a:pPr lvl="2" marL="1143000" indent="-228600">
              <a:spcBef>
                <a:spcPts val="601"/>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These lasers are generally used in exterior settings for checking grade, setting concrete forms, checking depths of footers and trenches, and more advanced uses include setting elevations for laser receivers mounted on excavators and motor graders.</a:t>
            </a:r>
            <a:endParaRPr b="0" lang="en-US" sz="2400" spc="-1" strike="noStrike">
              <a:solidFill>
                <a:srgbClr val="ffffff"/>
              </a:solidFill>
              <a:latin typeface="Arial"/>
            </a:endParaRPr>
          </a:p>
          <a:p>
            <a:pPr lvl="1" marL="743040" indent="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Arial"/>
            </a:endParaRPr>
          </a:p>
        </p:txBody>
      </p:sp>
      <p:sp>
        <p:nvSpPr>
          <p:cNvPr id="109" name="Text Box 4"/>
          <p:cNvSpPr/>
          <p:nvPr/>
        </p:nvSpPr>
        <p:spPr>
          <a:xfrm>
            <a:off x="5715000" y="6095880"/>
            <a:ext cx="3429000" cy="58572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OEMBuddy.com</a:t>
            </a:r>
            <a:endParaRPr b="0" lang="en-US" sz="800" spc="-1" strike="noStrike">
              <a:solidFill>
                <a:srgbClr val="ffffff"/>
              </a:solidFill>
              <a:latin typeface="Times New Roman"/>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u="sng">
                <a:solidFill>
                  <a:srgbClr val="ffffcc"/>
                </a:solidFill>
                <a:uFillTx/>
                <a:latin typeface="Times New Roman"/>
                <a:hlinkClick r:id="rId1"/>
              </a:rPr>
              <a:t>www.jamesriversupply.com/whatis.htm</a:t>
            </a:r>
            <a:endParaRPr b="0" lang="en-US" sz="800" spc="-1" strike="noStrike">
              <a:solidFill>
                <a:srgbClr val="ffffff"/>
              </a:solidFill>
              <a:latin typeface="Times New Roman"/>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http://web.princeton.edu/sites/ehs/laserguide/sec3.htm#class1</a:t>
            </a:r>
            <a:endParaRPr b="0" lang="en-US" sz="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b2b2b2"/>
              </a:solidFill>
              <a:latin typeface="Arial"/>
            </a:endParaRPr>
          </a:p>
        </p:txBody>
      </p:sp>
      <p:sp>
        <p:nvSpPr>
          <p:cNvPr id="111" name="PlaceHolder 2"/>
          <p:cNvSpPr>
            <a:spLocks noGrp="1"/>
          </p:cNvSpPr>
          <p:nvPr>
            <p:ph/>
          </p:nvPr>
        </p:nvSpPr>
        <p:spPr>
          <a:xfrm>
            <a:off x="304920" y="1371240"/>
            <a:ext cx="4952880" cy="5181480"/>
          </a:xfrm>
          <a:prstGeom prst="rect">
            <a:avLst/>
          </a:prstGeom>
          <a:noFill/>
          <a:ln w="0">
            <a:noFill/>
          </a:ln>
        </p:spPr>
        <p:txBody>
          <a:bodyPr anchor="t">
            <a:normAutofit/>
          </a:bodyPr>
          <a:p>
            <a:pPr marL="343080" indent="-34308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Type 2 Visible Lasers</a:t>
            </a:r>
            <a:endParaRPr b="0" lang="en-US" sz="28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These types are usually used in indoor applications such as:</a:t>
            </a:r>
            <a:endParaRPr b="0" lang="en-US" sz="2400" spc="-1" strike="noStrike">
              <a:solidFill>
                <a:srgbClr val="ffffff"/>
              </a:solidFill>
              <a:latin typeface="Arial"/>
            </a:endParaRPr>
          </a:p>
          <a:p>
            <a:pPr lvl="2" marL="1143000" indent="-2286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Using a laser as a plane of light</a:t>
            </a:r>
            <a:endParaRPr b="0" lang="en-US" sz="2000" spc="-1" strike="noStrike">
              <a:solidFill>
                <a:srgbClr val="ffffff"/>
              </a:solidFill>
              <a:latin typeface="Arial"/>
            </a:endParaRPr>
          </a:p>
          <a:p>
            <a:pPr lvl="2" marL="1143000" indent="-2286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Setting sewer pipe</a:t>
            </a:r>
            <a:endParaRPr b="0" lang="en-US" sz="2000" spc="-1" strike="noStrike">
              <a:solidFill>
                <a:srgbClr val="ffffff"/>
              </a:solidFill>
              <a:latin typeface="Arial"/>
            </a:endParaRPr>
          </a:p>
          <a:p>
            <a:pPr lvl="2" marL="1143000" indent="-2286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Hang ceiling grids</a:t>
            </a:r>
            <a:endParaRPr b="0" lang="en-US" sz="2000" spc="-1" strike="noStrike">
              <a:solidFill>
                <a:srgbClr val="ffffff"/>
              </a:solidFill>
              <a:latin typeface="Arial"/>
            </a:endParaRPr>
          </a:p>
          <a:p>
            <a:pPr lvl="2" marL="1143000" indent="-2286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Aligning and mounting floor and ceiling brackets for walls</a:t>
            </a:r>
            <a:endParaRPr b="0" lang="en-US" sz="2000" spc="-1" strike="noStrike">
              <a:solidFill>
                <a:srgbClr val="ffffff"/>
              </a:solidFill>
              <a:latin typeface="Arial"/>
            </a:endParaRPr>
          </a:p>
          <a:p>
            <a:pPr lvl="2" marL="1143000" indent="-2286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Aligning studs</a:t>
            </a:r>
            <a:endParaRPr b="0" lang="en-US" sz="2000" spc="-1" strike="noStrike">
              <a:solidFill>
                <a:srgbClr val="ffffff"/>
              </a:solidFill>
              <a:latin typeface="Arial"/>
            </a:endParaRPr>
          </a:p>
          <a:p>
            <a:pPr lvl="2" marL="1143000" indent="-2286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Leveling and hanging cabinets</a:t>
            </a:r>
            <a:endParaRPr b="0" lang="en-US" sz="2000" spc="-1" strike="noStrike">
              <a:solidFill>
                <a:srgbClr val="ffffff"/>
              </a:solidFill>
              <a:latin typeface="Arial"/>
            </a:endParaRPr>
          </a:p>
          <a:p>
            <a:pPr lvl="2" marL="1143000" indent="-228600">
              <a:lnSpc>
                <a:spcPct val="90000"/>
              </a:lnSpc>
              <a:spcBef>
                <a:spcPts val="499"/>
              </a:spcBef>
              <a:buClr>
                <a:srgbClr val="666699"/>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Any other application where a level is used. </a:t>
            </a:r>
            <a:endParaRPr b="0" lang="en-US" sz="2000" spc="-1" strike="noStrike">
              <a:solidFill>
                <a:srgbClr val="ffffff"/>
              </a:solidFill>
              <a:latin typeface="Arial"/>
            </a:endParaRPr>
          </a:p>
        </p:txBody>
      </p:sp>
      <p:sp>
        <p:nvSpPr>
          <p:cNvPr id="112" name="Text Box 7"/>
          <p:cNvSpPr/>
          <p:nvPr/>
        </p:nvSpPr>
        <p:spPr>
          <a:xfrm>
            <a:off x="5486400" y="6019920"/>
            <a:ext cx="3429000" cy="58572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OEMBuddy.com</a:t>
            </a:r>
            <a:endParaRPr b="0" lang="en-US" sz="800" spc="-1" strike="noStrike">
              <a:solidFill>
                <a:srgbClr val="ffffff"/>
              </a:solidFill>
              <a:latin typeface="Times New Roman"/>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www.jamesriversupply.com/whatis.htm</a:t>
            </a:r>
            <a:endParaRPr b="0" lang="en-US" sz="800" spc="-1" strike="noStrike">
              <a:solidFill>
                <a:srgbClr val="ffffff"/>
              </a:solidFill>
              <a:latin typeface="Times New Roman"/>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http://web.princeton.edu/sites/ehs/laserguide/sec3.htm#class1</a:t>
            </a:r>
            <a:endParaRPr b="0" lang="en-US" sz="800" spc="-1" strike="noStrike">
              <a:solidFill>
                <a:srgbClr val="ffffff"/>
              </a:solidFill>
              <a:latin typeface="Times New Roman"/>
            </a:endParaRPr>
          </a:p>
        </p:txBody>
      </p:sp>
      <p:pic>
        <p:nvPicPr>
          <p:cNvPr id="113" name="Picture 7" descr="http://t1.gstatic.com/images?q=tbn:ANd9GcSiO1X1ZTJWtdBqF4E1cMHkp7GEEpSdBcvlEisMhz4uRgM9opdp"/>
          <p:cNvPicPr/>
          <p:nvPr/>
        </p:nvPicPr>
        <p:blipFill>
          <a:blip r:embed="rId1"/>
          <a:stretch/>
        </p:blipFill>
        <p:spPr>
          <a:xfrm>
            <a:off x="6553080" y="609480"/>
            <a:ext cx="1676520" cy="1479600"/>
          </a:xfrm>
          <a:prstGeom prst="rect">
            <a:avLst/>
          </a:prstGeom>
          <a:ln w="0">
            <a:noFill/>
          </a:ln>
        </p:spPr>
      </p:pic>
      <p:sp>
        <p:nvSpPr>
          <p:cNvPr id="114" name="AutoShape 9"/>
          <p:cNvSpPr/>
          <p:nvPr/>
        </p:nvSpPr>
        <p:spPr>
          <a:xfrm>
            <a:off x="93600" y="-830160"/>
            <a:ext cx="2619360" cy="174312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115" name="AutoShape 11"/>
          <p:cNvSpPr/>
          <p:nvPr/>
        </p:nvSpPr>
        <p:spPr>
          <a:xfrm>
            <a:off x="93600" y="-830160"/>
            <a:ext cx="2619360" cy="174312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sp>
        <p:nvSpPr>
          <p:cNvPr id="116" name="AutoShape 13"/>
          <p:cNvSpPr/>
          <p:nvPr/>
        </p:nvSpPr>
        <p:spPr>
          <a:xfrm>
            <a:off x="93600" y="-738360"/>
            <a:ext cx="2324160" cy="155268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Times New Roman"/>
            </a:endParaRPr>
          </a:p>
        </p:txBody>
      </p:sp>
      <p:pic>
        <p:nvPicPr>
          <p:cNvPr id="117" name="Picture 15" descr="http://www.armlaser.com/images/www.beamq.com%20150mw%20green%20laser%20pointer%20led.JPG"/>
          <p:cNvPicPr/>
          <p:nvPr/>
        </p:nvPicPr>
        <p:blipFill>
          <a:blip r:embed="rId2"/>
          <a:stretch/>
        </p:blipFill>
        <p:spPr>
          <a:xfrm>
            <a:off x="5562720" y="2362320"/>
            <a:ext cx="2895480" cy="1930320"/>
          </a:xfrm>
          <a:prstGeom prst="rect">
            <a:avLst/>
          </a:prstGeom>
          <a:ln w="0">
            <a:noFill/>
          </a:ln>
        </p:spPr>
      </p:pic>
      <p:pic>
        <p:nvPicPr>
          <p:cNvPr id="118" name="Picture 19" descr="http://www.southern-tool.com/store/media/cst/new_57-LM800GR.jpg"/>
          <p:cNvPicPr/>
          <p:nvPr/>
        </p:nvPicPr>
        <p:blipFill>
          <a:blip r:embed="rId3"/>
          <a:stretch/>
        </p:blipFill>
        <p:spPr>
          <a:xfrm>
            <a:off x="6477120" y="4419720"/>
            <a:ext cx="1981080" cy="17780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360"/>
            <a:ext cx="7772400" cy="121932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b2b2b2"/>
              </a:solidFill>
              <a:latin typeface="Arial"/>
            </a:endParaRPr>
          </a:p>
        </p:txBody>
      </p:sp>
      <p:sp>
        <p:nvSpPr>
          <p:cNvPr id="120" name="PlaceHolder 2"/>
          <p:cNvSpPr>
            <a:spLocks noGrp="1"/>
          </p:cNvSpPr>
          <p:nvPr>
            <p:ph/>
          </p:nvPr>
        </p:nvSpPr>
        <p:spPr>
          <a:xfrm>
            <a:off x="685800" y="914400"/>
            <a:ext cx="7772400" cy="4454640"/>
          </a:xfrm>
          <a:prstGeom prst="rect">
            <a:avLst/>
          </a:prstGeom>
          <a:noFill/>
          <a:ln w="0">
            <a:noFill/>
          </a:ln>
        </p:spPr>
        <p:txBody>
          <a:bodyPr anchor="t">
            <a:normAutofit/>
          </a:bodyPr>
          <a:p>
            <a:pPr marL="343080" indent="-343080">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Typical Hazards</a:t>
            </a:r>
            <a:endParaRPr b="0" lang="en-US" sz="3200" spc="-1" strike="noStrike">
              <a:solidFill>
                <a:srgbClr val="ffffff"/>
              </a:solidFill>
              <a:latin typeface="Arial"/>
            </a:endParaRPr>
          </a:p>
          <a:p>
            <a:pPr lvl="1" marL="743040" indent="-285840">
              <a:spcBef>
                <a:spcPts val="700"/>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Burning eye and retina damage</a:t>
            </a:r>
            <a:endParaRPr b="0" lang="en-US" sz="2800" spc="-1" strike="noStrike">
              <a:solidFill>
                <a:srgbClr val="ffffff"/>
              </a:solidFill>
              <a:latin typeface="Arial"/>
            </a:endParaRPr>
          </a:p>
          <a:p>
            <a:pPr lvl="1" marL="743040" indent="-285840">
              <a:spcBef>
                <a:spcPts val="700"/>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Burning skin creating blisters</a:t>
            </a:r>
            <a:endParaRPr b="0" lang="en-US" sz="2800" spc="-1" strike="noStrike">
              <a:solidFill>
                <a:srgbClr val="ffffff"/>
              </a:solidFill>
              <a:latin typeface="Arial"/>
            </a:endParaRPr>
          </a:p>
          <a:p>
            <a:pPr lvl="1" marL="743040" indent="-285840">
              <a:spcBef>
                <a:spcPts val="700"/>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Many accidents occur when someone is using a laser but is not paying attention to their surroundings and gets injured by something else such as getting struck by equipment.</a:t>
            </a:r>
            <a:endParaRPr b="0" lang="en-US" sz="2800" spc="-1" strike="noStrike">
              <a:solidFill>
                <a:srgbClr val="ffffff"/>
              </a:solidFill>
              <a:latin typeface="Arial"/>
            </a:endParaRPr>
          </a:p>
          <a:p>
            <a:pPr lvl="1" marL="743040" indent="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Arial"/>
            </a:endParaRPr>
          </a:p>
        </p:txBody>
      </p:sp>
      <p:pic>
        <p:nvPicPr>
          <p:cNvPr id="121" name="Picture 4" descr=""/>
          <p:cNvPicPr/>
          <p:nvPr/>
        </p:nvPicPr>
        <p:blipFill>
          <a:blip r:embed="rId1"/>
          <a:stretch/>
        </p:blipFill>
        <p:spPr>
          <a:xfrm>
            <a:off x="3886200" y="4343400"/>
            <a:ext cx="4114800" cy="2106720"/>
          </a:xfrm>
          <a:prstGeom prst="rect">
            <a:avLst/>
          </a:prstGeom>
          <a:ln w="0">
            <a:noFill/>
          </a:ln>
        </p:spPr>
      </p:pic>
      <p:sp>
        <p:nvSpPr>
          <p:cNvPr id="122" name="Text Box 5"/>
          <p:cNvSpPr/>
          <p:nvPr/>
        </p:nvSpPr>
        <p:spPr>
          <a:xfrm>
            <a:off x="2438280" y="6643800"/>
            <a:ext cx="518184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http://www.osha.gov/pls/oshaweb/owadisp.show_document?p_table=DIRECTIVES&amp;p_id=1705</a:t>
            </a:r>
            <a:endParaRPr b="0" lang="en-US" sz="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
          <p:cNvSpPr txBox="1"/>
          <p:nvPr/>
        </p:nvSpPr>
        <p:spPr>
          <a:xfrm>
            <a:off x="304920" y="1219320"/>
            <a:ext cx="8153280" cy="3581280"/>
          </a:xfrm>
          <a:prstGeom prst="rect">
            <a:avLst/>
          </a:prstGeom>
          <a:noFill/>
          <a:ln w="0">
            <a:noFill/>
          </a:ln>
        </p:spPr>
        <p:txBody>
          <a:bodyPr anchor="t">
            <a:normAutofit fontScale="91000"/>
          </a:bodyPr>
          <a:p>
            <a:pPr marL="312120" indent="-312120">
              <a:spcBef>
                <a:spcPts val="799"/>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How lasers can do harm </a:t>
            </a:r>
            <a:endParaRPr b="0" lang="en-US" sz="3200" spc="-1" strike="noStrike">
              <a:solidFill>
                <a:srgbClr val="ffffff"/>
              </a:solidFill>
              <a:latin typeface="Arial"/>
            </a:endParaRPr>
          </a:p>
          <a:p>
            <a:pPr marL="312120" indent="-31212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400" spc="-1" strike="noStrike">
                <a:solidFill>
                  <a:srgbClr val="ffffff"/>
                </a:solidFill>
                <a:latin typeface="Arial"/>
              </a:rPr>
              <a:t>	</a:t>
            </a:r>
            <a:r>
              <a:rPr b="0" lang="en-US" sz="2400" spc="-1" strike="noStrike">
                <a:solidFill>
                  <a:srgbClr val="ffffff"/>
                </a:solidFill>
                <a:latin typeface="Arial"/>
              </a:rPr>
              <a:t>The laser produces an intense, highly directional beam of light. The most common cause of laser-induced tissue damage is thermal in nature, where the tissue proteins are denatured due to the temperature rise following absorption of laser energy.</a:t>
            </a:r>
            <a:endParaRPr b="0" lang="en-US" sz="2400" spc="-1" strike="noStrike">
              <a:solidFill>
                <a:srgbClr val="ffffff"/>
              </a:solidFill>
              <a:latin typeface="Arial"/>
            </a:endParaRPr>
          </a:p>
          <a:p>
            <a:pPr marL="312120" indent="-31212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400" spc="-1" strike="noStrike">
                <a:solidFill>
                  <a:srgbClr val="ffffff"/>
                </a:solidFill>
                <a:latin typeface="Arial"/>
              </a:rPr>
              <a:t>It is now widely accepted that the human eye is almost always more vulnerable to injury than human skin. </a:t>
            </a:r>
            <a:br>
              <a:rPr sz="2400"/>
            </a:br>
            <a:br>
              <a:rPr sz="2400"/>
            </a:br>
            <a:endParaRPr b="0" lang="en-US" sz="2400" spc="-1" strike="noStrike">
              <a:solidFill>
                <a:srgbClr val="ffffff"/>
              </a:solidFill>
              <a:latin typeface="Arial"/>
            </a:endParaRPr>
          </a:p>
        </p:txBody>
      </p:sp>
      <p:pic>
        <p:nvPicPr>
          <p:cNvPr id="124" name="Picture 17" descr="http://www.ajaxrentals.com/uploads/2/2/2/0/2220590/8968157.jpg?113"/>
          <p:cNvPicPr/>
          <p:nvPr/>
        </p:nvPicPr>
        <p:blipFill>
          <a:blip r:embed="rId1"/>
          <a:stretch/>
        </p:blipFill>
        <p:spPr>
          <a:xfrm>
            <a:off x="6858000" y="4495680"/>
            <a:ext cx="2077920" cy="2133720"/>
          </a:xfrm>
          <a:prstGeom prst="rect">
            <a:avLst/>
          </a:prstGeom>
          <a:ln w="0">
            <a:noFill/>
          </a:ln>
        </p:spPr>
      </p:pic>
      <p:sp>
        <p:nvSpPr>
          <p:cNvPr id="125" name="Rectangle 2"/>
          <p:cNvSpPr/>
          <p:nvPr/>
        </p:nvSpPr>
        <p:spPr>
          <a:xfrm>
            <a:off x="685800" y="0"/>
            <a:ext cx="7772400" cy="12193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Laser Safety</a:t>
            </a:r>
            <a:endParaRPr b="0" lang="en-US" sz="4400" spc="-1" strike="noStrike">
              <a:solidFill>
                <a:srgbClr val="b2b2b2"/>
              </a:solidFill>
              <a:latin typeface="Arial"/>
            </a:endParaRPr>
          </a:p>
        </p:txBody>
      </p:sp>
      <p:sp>
        <p:nvSpPr>
          <p:cNvPr id="127" name="PlaceHolder 2"/>
          <p:cNvSpPr>
            <a:spLocks noGrp="1"/>
          </p:cNvSpPr>
          <p:nvPr>
            <p:ph/>
          </p:nvPr>
        </p:nvSpPr>
        <p:spPr>
          <a:xfrm>
            <a:off x="457200" y="1447560"/>
            <a:ext cx="8229600" cy="4530600"/>
          </a:xfrm>
          <a:prstGeom prst="rect">
            <a:avLst/>
          </a:prstGeom>
          <a:noFill/>
          <a:ln w="0">
            <a:noFill/>
          </a:ln>
        </p:spPr>
        <p:txBody>
          <a:bodyPr anchor="t">
            <a:normAutofit/>
          </a:bodyPr>
          <a:p>
            <a:pPr marL="343080" indent="-34308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Statistics </a:t>
            </a:r>
            <a:endParaRPr b="0" lang="en-US" sz="2800" spc="-1" strike="noStrike">
              <a:solidFill>
                <a:srgbClr val="ffffff"/>
              </a:solidFill>
              <a:latin typeface="Arial"/>
            </a:endParaRPr>
          </a:p>
          <a:p>
            <a:pPr marL="343080" indent="-343080">
              <a:lnSpc>
                <a:spcPct val="90000"/>
              </a:lnSpc>
              <a:spcBef>
                <a:spcPts val="700"/>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Although there have been no recorded fatalities from lasers, there are many cases of people using a laser and not paying attention to their surroundings. Then they have been involved in the following types of accidents:</a:t>
            </a:r>
            <a:endParaRPr b="0" lang="en-US" sz="28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Struck by </a:t>
            </a:r>
            <a:endParaRPr b="0" lang="en-US" sz="24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Trench cave in</a:t>
            </a:r>
            <a:endParaRPr b="0" lang="en-US" sz="24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Crushed by</a:t>
            </a:r>
            <a:endParaRPr b="0" lang="en-US" sz="24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Caught between</a:t>
            </a:r>
            <a:endParaRPr b="0" lang="en-US" sz="2400" spc="-1" strike="noStrike">
              <a:solidFill>
                <a:srgbClr val="ffffff"/>
              </a:solidFill>
              <a:latin typeface="Arial"/>
            </a:endParaRPr>
          </a:p>
          <a:p>
            <a:pPr lvl="1" marL="743040" indent="-285840">
              <a:lnSpc>
                <a:spcPct val="90000"/>
              </a:lnSpc>
              <a:spcBef>
                <a:spcPts val="601"/>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Fall</a:t>
            </a:r>
            <a:endParaRPr b="0" lang="en-US" sz="2400" spc="-1" strike="noStrike">
              <a:solidFill>
                <a:srgbClr val="ffffff"/>
              </a:solidFill>
              <a:latin typeface="Arial"/>
            </a:endParaRPr>
          </a:p>
          <a:p>
            <a:pPr lvl="1" marL="743040" indent="0">
              <a:lnSpc>
                <a:spcPct val="90000"/>
              </a:lnSpc>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p:txBody>
      </p:sp>
      <p:sp>
        <p:nvSpPr>
          <p:cNvPr id="128" name="Text Box 4"/>
          <p:cNvSpPr/>
          <p:nvPr/>
        </p:nvSpPr>
        <p:spPr>
          <a:xfrm>
            <a:off x="1219320" y="6477120"/>
            <a:ext cx="701028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Times New Roman"/>
              </a:rPr>
              <a:t>http://www.osha.gov/OshDoc/toc_FatalFacts.html</a:t>
            </a:r>
            <a:r>
              <a:rPr b="0" lang="en-US" sz="800" spc="-1" strike="noStrike">
                <a:solidFill>
                  <a:srgbClr val="ffffff"/>
                </a:solidFill>
                <a:latin typeface="Times New Roman"/>
              </a:rPr>
              <a:t>	</a:t>
            </a:r>
            <a:r>
              <a:rPr b="0" lang="en-US" sz="800" spc="-1" strike="noStrike">
                <a:solidFill>
                  <a:srgbClr val="ffffff"/>
                </a:solidFill>
                <a:latin typeface="Times New Roman"/>
              </a:rPr>
              <a:t>	</a:t>
            </a:r>
            <a:r>
              <a:rPr b="0" lang="en-US" sz="800" spc="-1" strike="noStrike">
                <a:solidFill>
                  <a:srgbClr val="ffffff"/>
                </a:solidFill>
                <a:latin typeface="Times New Roman"/>
              </a:rPr>
              <a:t>http://www.issm-iseb.org/b2b/pics/Motor_Grader__PQ190II_.jpg</a:t>
            </a:r>
            <a:endParaRPr b="0" lang="en-US" sz="800" spc="-1" strike="noStrike">
              <a:solidFill>
                <a:srgbClr val="ffffff"/>
              </a:solidFill>
              <a:latin typeface="Times New Roman"/>
            </a:endParaRPr>
          </a:p>
        </p:txBody>
      </p:sp>
      <p:pic>
        <p:nvPicPr>
          <p:cNvPr id="129" name="Picture 6" descr=""/>
          <p:cNvPicPr/>
          <p:nvPr/>
        </p:nvPicPr>
        <p:blipFill>
          <a:blip r:embed="rId1"/>
          <a:stretch/>
        </p:blipFill>
        <p:spPr>
          <a:xfrm>
            <a:off x="5378400" y="4267080"/>
            <a:ext cx="2394000" cy="2028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7920"/>
            <a:ext cx="8229600" cy="113976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00"/>
                </a:solidFill>
                <a:latin typeface="Arial"/>
              </a:rPr>
              <a:t>Typical Accident When Using Lasers</a:t>
            </a:r>
            <a:endParaRPr b="0" lang="en-US" sz="4400" spc="-1" strike="noStrike">
              <a:solidFill>
                <a:srgbClr val="b2b2b2"/>
              </a:solidFill>
              <a:latin typeface="Arial"/>
            </a:endParaRPr>
          </a:p>
        </p:txBody>
      </p:sp>
      <p:sp>
        <p:nvSpPr>
          <p:cNvPr id="131" name="PlaceHolder 2"/>
          <p:cNvSpPr>
            <a:spLocks noGrp="1"/>
          </p:cNvSpPr>
          <p:nvPr>
            <p:ph/>
          </p:nvPr>
        </p:nvSpPr>
        <p:spPr>
          <a:xfrm>
            <a:off x="456840" y="1599840"/>
            <a:ext cx="4033800" cy="4530600"/>
          </a:xfrm>
          <a:prstGeom prst="rect">
            <a:avLst/>
          </a:prstGeom>
          <a:noFill/>
          <a:ln w="0">
            <a:noFill/>
          </a:ln>
        </p:spPr>
        <p:txBody>
          <a:bodyPr anchor="t">
            <a:normAutofit/>
          </a:bodyPr>
          <a:p>
            <a:pPr marL="343080" indent="-343080">
              <a:lnSpc>
                <a:spcPct val="90000"/>
              </a:lnSpc>
              <a:spcBef>
                <a:spcPts val="601"/>
              </a:spcBef>
              <a:buClr>
                <a:srgbClr val="ffff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A worker and coworkers were constructing a driveway. One worker was operating a dozer while another worker was behind the dozer measuring the grade of the earth with a laser. The bulldozer backed over the second worker. He was crushed and killed.</a:t>
            </a:r>
            <a:endParaRPr b="0" lang="en-US" sz="2400" spc="-1" strike="noStrike">
              <a:solidFill>
                <a:srgbClr val="ffffff"/>
              </a:solidFill>
              <a:latin typeface="Arial"/>
            </a:endParaRPr>
          </a:p>
          <a:p>
            <a:pPr lvl="1" marL="743040" indent="-285840">
              <a:lnSpc>
                <a:spcPct val="90000"/>
              </a:lnSpc>
              <a:spcBef>
                <a:spcPts val="499"/>
              </a:spcBef>
              <a:buClr>
                <a:srgbClr val="b2b2b2"/>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ffffff"/>
                </a:solidFill>
                <a:latin typeface="Arial"/>
                <a:ea typeface="Arial"/>
              </a:rPr>
              <a:t>OSHA Fatality Data 1990 to 2009</a:t>
            </a:r>
            <a:r>
              <a:rPr b="0" lang="en-US" sz="2000" spc="-1" strike="noStrike">
                <a:solidFill>
                  <a:srgbClr val="ffffff"/>
                </a:solidFill>
                <a:latin typeface="Arial"/>
              </a:rPr>
              <a:t> </a:t>
            </a:r>
            <a:endParaRPr b="0" lang="en-US" sz="2000" spc="-1" strike="noStrike">
              <a:solidFill>
                <a:srgbClr val="ffffff"/>
              </a:solidFill>
              <a:latin typeface="Arial"/>
            </a:endParaRPr>
          </a:p>
          <a:p>
            <a:pPr marL="343080" indent="0">
              <a:lnSpc>
                <a:spcPct val="9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a:p>
            <a:pPr lvl="1" marL="743040"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Arial"/>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Arial"/>
            </a:endParaRPr>
          </a:p>
        </p:txBody>
      </p:sp>
      <p:pic>
        <p:nvPicPr>
          <p:cNvPr id="132" name="Picture 4" descr=""/>
          <p:cNvPicPr/>
          <p:nvPr/>
        </p:nvPicPr>
        <p:blipFill>
          <a:blip r:embed="rId1"/>
          <a:stretch/>
        </p:blipFill>
        <p:spPr>
          <a:xfrm>
            <a:off x="4648320" y="2362320"/>
            <a:ext cx="3962160" cy="29718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792</TotalTime>
  <Application>LibreOffice/7.5.2.2$MacOSX_X86_64 LibreOffice_project/53bb9681a964705cf672590721dbc85eb4d0c3a2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2009-04-14T14:43:14Z</dcterms:created>
  <dc:creator>g</dc:creator>
  <dc:description/>
  <dc:language>en-US</dc:language>
  <cp:lastModifiedBy>Jimmie</cp:lastModifiedBy>
  <dcterms:modified xsi:type="dcterms:W3CDTF">2013-03-25T16:48:40Z</dcterms:modified>
  <cp:revision>63</cp:revision>
  <dc:subject/>
  <dc:title>Laser Safety</dc:title>
</cp:coreProperties>
</file>