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76" r:id="rId3"/>
    <p:sldId id="257" r:id="rId4"/>
    <p:sldId id="258" r:id="rId5"/>
    <p:sldId id="260" r:id="rId6"/>
    <p:sldId id="261" r:id="rId7"/>
    <p:sldId id="267" r:id="rId8"/>
    <p:sldId id="262" r:id="rId9"/>
    <p:sldId id="263" r:id="rId10"/>
    <p:sldId id="277" r:id="rId11"/>
    <p:sldId id="278" r:id="rId12"/>
    <p:sldId id="264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7" autoAdjust="0"/>
    <p:restoredTop sz="94718" autoAdjust="0"/>
  </p:normalViewPr>
  <p:slideViewPr>
    <p:cSldViewPr>
      <p:cViewPr>
        <p:scale>
          <a:sx n="60" d="100"/>
          <a:sy n="60" d="100"/>
        </p:scale>
        <p:origin x="-1812" y="-9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70507-DA2C-4C24-9053-E1127C19B381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DCDF7-9E47-427C-AD19-943F3B22A3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43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CDF7-9E47-427C-AD19-943F3B22A30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25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CDF7-9E47-427C-AD19-943F3B22A30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1CF2-3733-4EA8-A473-60D081886F89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2C99-49A0-4446-9867-4C785C975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1CF2-3733-4EA8-A473-60D081886F89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2C99-49A0-4446-9867-4C785C975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1CF2-3733-4EA8-A473-60D081886F89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2C99-49A0-4446-9867-4C785C975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1CF2-3733-4EA8-A473-60D081886F89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2C99-49A0-4446-9867-4C785C975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1CF2-3733-4EA8-A473-60D081886F89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2C99-49A0-4446-9867-4C785C975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1CF2-3733-4EA8-A473-60D081886F89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2C99-49A0-4446-9867-4C785C975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1CF2-3733-4EA8-A473-60D081886F89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2C99-49A0-4446-9867-4C785C975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1CF2-3733-4EA8-A473-60D081886F89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2C99-49A0-4446-9867-4C785C975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1CF2-3733-4EA8-A473-60D081886F89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2C99-49A0-4446-9867-4C785C975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1CF2-3733-4EA8-A473-60D081886F89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2C99-49A0-4446-9867-4C785C975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1CF2-3733-4EA8-A473-60D081886F89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2C99-49A0-4446-9867-4C785C975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C1CF2-3733-4EA8-A473-60D081886F89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52C99-49A0-4446-9867-4C785C975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Handsaw Safety</a:t>
            </a:r>
            <a:endParaRPr lang="en-US" sz="5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276600"/>
            <a:ext cx="3352800" cy="2511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Best Practices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Wear the necessary safety </a:t>
            </a:r>
            <a:r>
              <a:rPr lang="en-US" dirty="0">
                <a:latin typeface="Arial" pitchFamily="34" charset="0"/>
                <a:cs typeface="Arial" pitchFamily="34" charset="0"/>
              </a:rPr>
              <a:t>equipment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Work in an area free of debris and that is well ventilated 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667000"/>
            <a:ext cx="3456768" cy="201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Make sure there are no nails or other foreign objects in the material being cut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Keep blade sharp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519208" y="2434431"/>
            <a:ext cx="3053292" cy="228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58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Best Practices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Never use a bent saw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Never use a saw with missing teeth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Never use a saw with a loose or broken handle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Never saw without supports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Measure twice cut once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2347153"/>
            <a:ext cx="4038600" cy="303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Think Safety</a:t>
            </a:r>
          </a:p>
          <a:p>
            <a:pPr algn="ctr"/>
            <a:endParaRPr lang="en-US" sz="5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Work Safely</a:t>
            </a:r>
            <a:endParaRPr lang="en-US" sz="5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Background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45720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handsaw is a tool used in woodworking and carpentry. </a:t>
            </a:r>
          </a:p>
          <a:p>
            <a:r>
              <a:rPr lang="en-US" dirty="0" smtClean="0"/>
              <a:t>Used to cut pieces of wood into different shapes. This is usually done in order to join the pieces together and create a wooden structure or system. </a:t>
            </a:r>
          </a:p>
          <a:p>
            <a:r>
              <a:rPr lang="en-US" dirty="0" smtClean="0"/>
              <a:t>They operate by having a series of sharp teeth that are harder than the wood being cut.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438400"/>
            <a:ext cx="3810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History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Hand saws date back to the Neolithic period and were some of the first tools ever invented.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Used to hack and saw at a material rather than simply cutting.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133600"/>
            <a:ext cx="26860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History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Hand saws have changed significantly throughout history.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Their basic purpose has remained the same.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Romans angled the teeth outward in order to cut a larger groove so the blade would not jam.</a:t>
            </a:r>
          </a:p>
        </p:txBody>
      </p:sp>
      <p:pic>
        <p:nvPicPr>
          <p:cNvPr id="5" name="Content Placeholder 4" descr="5648654865448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667000"/>
            <a:ext cx="4407140" cy="1447800"/>
          </a:xfrm>
        </p:spPr>
      </p:pic>
      <p:sp>
        <p:nvSpPr>
          <p:cNvPr id="6" name="TextBox 5"/>
          <p:cNvSpPr txBox="1"/>
          <p:nvPr/>
        </p:nvSpPr>
        <p:spPr>
          <a:xfrm>
            <a:off x="4648200" y="41910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The Handsaws Throughout History</a:t>
            </a:r>
          </a:p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By Robert Demers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Use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Hand saws only use is to cut material.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type of handsaws focused on are the type of handsaws that cut wood.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Hazards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Splinters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Flying particles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Cuts and lacerations on the hands or limbs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Saw dust inhalation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57400"/>
            <a:ext cx="3757041" cy="281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Construction Fatality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(1 fatality in construction was investigated by OSHA from 1990 thru 2009)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581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 worker was electrocuted when his hand saw made contact with a 7620-Volt power line.  He was trying to remove a tree limb that was touching the power line. After being electrocuted, he fell 25 feet.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6096000"/>
            <a:ext cx="7391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Source: Extracted from OSHA accident investigation data 1990-2009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Safety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Gloves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Eye protection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Boots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Hardhat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Inhalation protection (if necessary)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066800"/>
            <a:ext cx="1866900" cy="20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876800"/>
            <a:ext cx="1779671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4495800"/>
            <a:ext cx="20193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Best Practices 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Cut on  level surface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Keep hands away from blade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Start slow so blade does not jump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Arrange the cut so that the scrap piece falls free when the cut is finished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Never force the blade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209800"/>
            <a:ext cx="22574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1005</TotalTime>
  <Words>353</Words>
  <Application>Microsoft Office PowerPoint</Application>
  <PresentationFormat>On-screen Show (4:3)</PresentationFormat>
  <Paragraphs>54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Handsaw Safety</vt:lpstr>
      <vt:lpstr>Background</vt:lpstr>
      <vt:lpstr>History</vt:lpstr>
      <vt:lpstr>History</vt:lpstr>
      <vt:lpstr>Use</vt:lpstr>
      <vt:lpstr>Hazards</vt:lpstr>
      <vt:lpstr>Construction Fatality (1 fatality in construction was investigated by OSHA from 1990 thru 2009)</vt:lpstr>
      <vt:lpstr>Safety</vt:lpstr>
      <vt:lpstr>Best Practices </vt:lpstr>
      <vt:lpstr>Best Practices</vt:lpstr>
      <vt:lpstr>Best Practices</vt:lpstr>
      <vt:lpstr>Best Practices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 Berry</dc:creator>
  <cp:lastModifiedBy>Jimmie</cp:lastModifiedBy>
  <cp:revision>109</cp:revision>
  <dcterms:created xsi:type="dcterms:W3CDTF">2009-12-02T00:31:46Z</dcterms:created>
  <dcterms:modified xsi:type="dcterms:W3CDTF">2013-03-26T20:20:08Z</dcterms:modified>
</cp:coreProperties>
</file>