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8" r:id="rId4"/>
    <p:sldId id="259" r:id="rId5"/>
    <p:sldId id="264" r:id="rId6"/>
    <p:sldId id="262" r:id="rId7"/>
    <p:sldId id="261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63" autoAdjust="0"/>
    <p:restoredTop sz="90929"/>
  </p:normalViewPr>
  <p:slideViewPr>
    <p:cSldViewPr>
      <p:cViewPr varScale="1">
        <p:scale>
          <a:sx n="97" d="100"/>
          <a:sy n="9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466FA7-6F05-42ED-959F-EB2F0F6AA76B}" type="datetimeFigureOut">
              <a:rPr lang="en-US"/>
              <a:pPr>
                <a:defRPr/>
              </a:pPr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4DD00B2-5D87-47CC-8BFF-975910AFB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28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1B12DF-D054-4C19-8B8B-11A1D41BA79C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9F374C-C941-432D-8520-EEADD0EFBE35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DBE3F-5E17-4F43-BF40-904E0D9B9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85343-C2A4-480C-9288-FD5B98160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15B7A-C62D-49B1-979A-608683E67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81924-4015-4F0A-A66B-36D474798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664C3-8E45-4EAD-A7AF-B73B2E203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8AEC-E505-48AC-90B8-A5AC5C710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D5E5F-AFD2-4F8E-843E-6A4B48BBB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722D9-B7E5-4D15-B770-17BF9BB22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4B893-3088-4125-BA40-9F3B4D040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5F1EF-F2B6-4CEA-BFB7-62906F937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2B993-CCDF-4AF4-A26D-47CA8883E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Source: www.wikipedia.org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DA92451-A0E1-4851-95D2-9874FC7A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</a:rPr>
              <a:t>Hand Planes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28800"/>
            <a:ext cx="476250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81924-4015-4F0A-A66B-36D474798DD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Hand Planes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3886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 hand plane is commonly used in woodworking to make wood flatter, thinner, and smoother.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tool consists of a sharpened edge, or cutting blade,  attached to a firm body. The cutter, also referred to as a sole, is set at a fixed angle. This angle, when rubbed across the wood, eliminates imperfections and rough patches and leaves a smoother, flatter surface.  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Hand planes are relevant to construction primarily in residential work and wood furniture manufacturing.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81924-4015-4F0A-A66B-36D474798DD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57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History of Hand Planes</a:t>
            </a:r>
            <a:r>
              <a:rPr lang="en-US" dirty="0" smtClean="0">
                <a:solidFill>
                  <a:srgbClr val="FFCC00"/>
                </a:solidFill>
              </a:rPr>
              <a:t/>
            </a:r>
            <a:br>
              <a:rPr lang="en-US" dirty="0" smtClean="0">
                <a:solidFill>
                  <a:srgbClr val="FFCC00"/>
                </a:solidFill>
              </a:rPr>
            </a:br>
            <a:endParaRPr lang="en-US" dirty="0" smtClean="0">
              <a:solidFill>
                <a:srgbClr val="FFCC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648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Hand planes are known to be thousands of years old, originating in Medieval Europe and Asia. Ancient Rome is also credited with a similar tool.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Leonard Bailey invented the first modern hand plane in the mid 1860’s.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Bailey’s plane was later modified by Stanley Rule and Level. The company began mass producing the planes in common use today.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905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81924-4015-4F0A-A66B-36D474798DD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Types of Hand Planes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3886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parts of modern hand planes include the following: the mouth, the lever cap, the iron, depth knob, lateral adjustment lever, cap iron, handle, finger rest knob, and the frog.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There are various types of planes today, including: scrub planes, jack planes, jointer planes, smoothing planes, and polishing planes. 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More recently, handheld power planers have been introduced to the industry. </a:t>
            </a:r>
          </a:p>
          <a:p>
            <a:pPr eaLnBrk="1" hangingPunct="1">
              <a:lnSpc>
                <a:spcPct val="150000"/>
              </a:lnSpc>
            </a:pPr>
            <a:endParaRPr lang="en-US" sz="1700" dirty="0" smtClean="0">
              <a:solidFill>
                <a:srgbClr val="FFCC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4832217"/>
            <a:ext cx="2971800" cy="159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81924-4015-4F0A-A66B-36D474798DD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Using Hand Planes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5334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1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Planing</a:t>
            </a: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should always be done along the grain of the wood. This should  cause thin shavings to rise from the plane, leaving a smoother, flatter surface. 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When </a:t>
            </a:r>
            <a:r>
              <a:rPr lang="en-US" sz="21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planing</a:t>
            </a: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is done against the grain of the wood, a rough, jagged finish known as a </a:t>
            </a:r>
            <a:r>
              <a:rPr lang="en-US" sz="21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tearout</a:t>
            </a: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is left behind. This technique is also known as “traverse” or “transverse” </a:t>
            </a:r>
            <a:r>
              <a:rPr lang="en-US" sz="21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planing</a:t>
            </a: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en-US" sz="21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Planing</a:t>
            </a:r>
            <a:r>
              <a:rPr lang="en-US" sz="21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becomes a bit trickier at the edges of the wood being planed. Low angle planes, typically 12 degrees, are used in this situation.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81924-4015-4F0A-A66B-36D474798DD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Hand Plane Fatalities and </a:t>
            </a:r>
            <a:br>
              <a:rPr lang="en-US" sz="3600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OSHA Regulations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2133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There have been no known fatalities involving hand planes, nor are there any specific OSHA Regulations dealing with their use. </a:t>
            </a:r>
          </a:p>
        </p:txBody>
      </p:sp>
      <p:pic>
        <p:nvPicPr>
          <p:cNvPr id="7172" name="Picture 6" descr="http://supafly.com/wp-content/uploads/2009/07/handpla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657600"/>
            <a:ext cx="39941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81924-4015-4F0A-A66B-36D474798DD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57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Hand Plane Hazards</a:t>
            </a:r>
            <a:r>
              <a:rPr lang="en-US" dirty="0" smtClean="0">
                <a:solidFill>
                  <a:srgbClr val="FFCC00"/>
                </a:solidFill>
              </a:rPr>
              <a:t/>
            </a:r>
            <a:br>
              <a:rPr lang="en-US" dirty="0" smtClean="0">
                <a:solidFill>
                  <a:srgbClr val="FFCC00"/>
                </a:solidFill>
              </a:rPr>
            </a:br>
            <a:endParaRPr lang="en-US" dirty="0" smtClean="0">
              <a:solidFill>
                <a:srgbClr val="FFCC0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hand plane is a very simple tool. Safe use can be ensured with a few basic instructions. 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blade of a hand plane is very sharp and can become hazardous when used improperly. 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When using a plane, always push away from the body and in a direction with the grain.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114800"/>
            <a:ext cx="3124200" cy="2046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81924-4015-4F0A-A66B-36D474798DD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Safe Work Practices of </a:t>
            </a:r>
            <a:br>
              <a:rPr lang="en-US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en-US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Hand Planes 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Never lose track of the location of the sharpened blade. Be sure to keep the stabilizing hand away from the path of the blade. 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 sure to store the plane in a safe location to eliminate the chance of a child being cut with the blade. Also make sure the blade cannot fall onto a victim and cut them. 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Gloves should be worn to avoid potential splinters or cuts from using the plane. </a:t>
            </a:r>
          </a:p>
          <a:p>
            <a:endParaRPr lang="en-US" sz="2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81924-4015-4F0A-A66B-36D474798DD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Think Safety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pPr eaLnBrk="1" hangingPunct="1"/>
            <a:endParaRPr lang="en-US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Work Safely</a:t>
            </a:r>
          </a:p>
          <a:p>
            <a:pPr eaLnBrk="1" hangingPunct="1"/>
            <a:endParaRPr lang="en-US" sz="5400" dirty="0" smtClean="0">
              <a:solidFill>
                <a:srgbClr val="FFCC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DBE3F-5E17-4F43-BF40-904E0D9B9A8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527</Words>
  <Application>Microsoft Office PowerPoint</Application>
  <PresentationFormat>On-screen Show (4:3)</PresentationFormat>
  <Paragraphs>41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Hand Planes</vt:lpstr>
      <vt:lpstr>Hand Planes</vt:lpstr>
      <vt:lpstr>History of Hand Planes </vt:lpstr>
      <vt:lpstr>Types of Hand Planes</vt:lpstr>
      <vt:lpstr>Using Hand Planes</vt:lpstr>
      <vt:lpstr>Hand Plane Fatalities and  OSHA Regulations</vt:lpstr>
      <vt:lpstr>Hand Plane Hazards </vt:lpstr>
      <vt:lpstr>Safe Work Practices of  Hand Planes </vt:lpstr>
      <vt:lpstr>Think Safety</vt:lpstr>
    </vt:vector>
  </TitlesOfParts>
  <Company>bcn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Planes</dc:title>
  <dc:creator>bcn</dc:creator>
  <cp:lastModifiedBy>Jimmie</cp:lastModifiedBy>
  <cp:revision>23</cp:revision>
  <dcterms:created xsi:type="dcterms:W3CDTF">2010-04-03T16:05:08Z</dcterms:created>
  <dcterms:modified xsi:type="dcterms:W3CDTF">2013-03-27T02:45:01Z</dcterms:modified>
</cp:coreProperties>
</file>