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FDDF8-8DF1-4381-BA76-A1FAE1B215D9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36A3A-9E48-4D16-A3A7-7938D49989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3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36A3A-9E48-4D16-A3A7-7938D499893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FE56-95DA-4E82-AFFF-F11865171AFA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06D9-8A03-48F2-97E6-91A7EE364ABC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3474-3E41-466F-B683-E72ED108EC9A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E1A2-62F7-452A-9FF0-1AA58E3D8DA1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C056-BB90-4D28-B704-BB5708ABD52F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51DA-166D-4B0A-B842-ABE33D23E54F}" type="datetime1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4733-CD4A-4DEE-80EF-C8F8A7F9AFD5}" type="datetime1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0C15-6E18-420B-829C-417041B796A7}" type="datetime1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43701-4BDD-40E2-B480-413703D0BA53}" type="datetime1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8A67-9F13-4739-AF1B-0DB08643E78D}" type="datetime1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7BDB-F967-4926-ABD2-450CF48F6179}" type="datetime1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3C9B2-B039-4921-A131-1C7CC89CC781}" type="datetime1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198F9-C047-4855-839F-30A3D53F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Gradall</a:t>
            </a:r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Excavators</a:t>
            </a: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0178" name="Picture 2" descr="http://img.directindustry.com/images_di/photo-g/crawler-excavator-operating-weight-3537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743200"/>
            <a:ext cx="5800725" cy="27813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Before Using The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Gradall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Scout the work to be done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Formulate a plan with employees on how work will be accomplished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Know the machines limits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sure all systems are checked and functional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Check to make sure attachments are functional and properly attached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Think Safely</a:t>
            </a:r>
          </a:p>
          <a:p>
            <a:pPr algn="ctr">
              <a:buNone/>
            </a:pP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Work Safely</a:t>
            </a: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Introduction to </a:t>
            </a:r>
            <a:r>
              <a:rPr lang="en-US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radalls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Gradall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is a type of Hydraulic Excavator that utilizes a rotational, telescoping and titling boom rather than a knuckle boom.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Gradall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comes in three main types wheeled on-road, wheeled off-road and tracked.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4274" name="Picture 2" descr="http://upload.wikimedia.org/wikipedia/commons/5/54/Knuckle_bo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8140" y="3886200"/>
            <a:ext cx="3160059" cy="1524000"/>
          </a:xfrm>
          <a:prstGeom prst="rect">
            <a:avLst/>
          </a:prstGeom>
          <a:noFill/>
        </p:spPr>
      </p:pic>
      <p:pic>
        <p:nvPicPr>
          <p:cNvPr id="54276" name="Picture 4" descr="http://www.constructionequip.net/wp-content/uploads/2009/11/mower_sm2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886200"/>
            <a:ext cx="3057525" cy="1524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14400" y="55626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Telescoping Boom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5562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Knuckle Boom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Uses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Gradall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a fairly versatile tool that can be used for: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6200" y="2057400"/>
            <a:ext cx="4876800" cy="3123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-Excavation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-Demolition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-Mining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-Brush Clearing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-Industrial Maintenance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-Railroad Maintenance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6322" name="Picture 2" descr="Gradall railroad maintenance machines are the ideal multi-task solution for city commuter lines and railraods that need to control track-side vegetation, build and repair crossings, clean up landslides or replace rails and ties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600000">
            <a:off x="228600" y="4038600"/>
            <a:ext cx="4848630" cy="2619376"/>
          </a:xfrm>
          <a:prstGeom prst="rect">
            <a:avLst/>
          </a:prstGeom>
          <a:noFill/>
          <a:scene3d>
            <a:camera prst="orthographicFront">
              <a:rot lat="0" lon="10799978" rev="0"/>
            </a:camera>
            <a:lightRig rig="threePt" dir="t"/>
          </a:scene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Safety Concerns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When using 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Gradall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driver and all workers in the vicinity need to be aware of the boom swing and more notably the counterweight swing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driver’s view is often obstructed which can lead to many accidents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676400"/>
            <a:ext cx="3124200" cy="3041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24400" y="48006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Counterweight hanging over cab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OSHA Fatality Statistics for </a:t>
            </a:r>
            <a:r>
              <a:rPr lang="en-US" dirty="0" err="1" smtClean="0">
                <a:solidFill>
                  <a:srgbClr val="FFFF00"/>
                </a:solidFill>
              </a:rPr>
              <a:t>Gradalls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During the period from 1990 </a:t>
            </a:r>
            <a:r>
              <a:rPr lang="en-US" dirty="0" smtClean="0"/>
              <a:t>thru </a:t>
            </a:r>
            <a:r>
              <a:rPr lang="en-US" dirty="0" smtClean="0"/>
              <a:t>2007 five deaths involving </a:t>
            </a:r>
            <a:r>
              <a:rPr lang="en-US" dirty="0" err="1" smtClean="0"/>
              <a:t>Gradall</a:t>
            </a:r>
            <a:r>
              <a:rPr lang="en-US" dirty="0" smtClean="0"/>
              <a:t> equipment  were investigated by OSHA. </a:t>
            </a:r>
          </a:p>
          <a:p>
            <a:r>
              <a:rPr lang="en-US" dirty="0" smtClean="0"/>
              <a:t>Three of these five deaths were classified as a caught-in-between involving the counterweight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60198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Extracted from OSHA Accident Investigation Data 1990-2007</a:t>
            </a:r>
          </a:p>
        </p:txBody>
      </p:sp>
      <p:pic>
        <p:nvPicPr>
          <p:cNvPr id="59394" name="Picture 2" descr="http://www.osha.gov/dep/industry_profiles/profile_images/osh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867400"/>
            <a:ext cx="2466975" cy="78105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Case Study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 operator was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advised to fill a small hole in the road with the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Gradall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was being helped by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another worker. The operator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was aware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 worker’s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position until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swung the boom to load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gravel.  He lost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sight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 worker and swung the boom back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crushing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 worker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between the counterweight and 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cab. The worker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had moved to put away his shovel.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 worker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died from his injuries.</a:t>
            </a: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60198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Extracted from OSHA Accident Investigation Data 1990-2007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OSHA Regulations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 specific OSHA regulation’s pertain to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Gradall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60198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Extracted from OSHA Accident Investigation Data 1990-2007</a:t>
            </a:r>
          </a:p>
        </p:txBody>
      </p:sp>
      <p:pic>
        <p:nvPicPr>
          <p:cNvPr id="5" name="Picture 0" descr="F:\Untitled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438400"/>
            <a:ext cx="46482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Safety Equipment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lvl="1">
              <a:lnSpc>
                <a:spcPct val="9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Basic PPE should be worn at all times, this includes: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Hard hat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Work boots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       Hearing protection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Safety glasses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		       Reflective safety vest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       Note: Thick work gloves should be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used only if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	they do not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interfere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control operation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PP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057400"/>
            <a:ext cx="21542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Operational Safety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Gradall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should have a certified       operator at all times. The operator can be certified through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Gradall’s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SAF-T training course.</a:t>
            </a:r>
          </a:p>
          <a:p>
            <a:pPr lvl="8">
              <a:buNone/>
            </a:pPr>
            <a:endParaRPr lang="en-US" dirty="0" smtClean="0"/>
          </a:p>
          <a:p>
            <a:pPr lvl="8">
              <a:buNone/>
            </a:pPr>
            <a:r>
              <a:rPr lang="en-US" dirty="0" smtClean="0"/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Gradall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can be contacted at </a:t>
            </a:r>
          </a:p>
          <a:p>
            <a:pPr lvl="8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330-339-8468 for more info </a:t>
            </a:r>
          </a:p>
          <a:p>
            <a:pPr lvl="8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on the operators training course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327660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98F9-C047-4855-839F-30A3D53F162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268</Words>
  <Application>Microsoft Office PowerPoint</Application>
  <PresentationFormat>On-screen Show (4:3)</PresentationFormat>
  <Paragraphs>74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Gradall Excavators</vt:lpstr>
      <vt:lpstr>Introduction to Gradalls</vt:lpstr>
      <vt:lpstr>Uses</vt:lpstr>
      <vt:lpstr>Safety Concerns</vt:lpstr>
      <vt:lpstr>OSHA Fatality Statistics for Gradalls</vt:lpstr>
      <vt:lpstr>Case Study</vt:lpstr>
      <vt:lpstr>OSHA Regulations</vt:lpstr>
      <vt:lpstr>Safety Equipment</vt:lpstr>
      <vt:lpstr>Operational Safety</vt:lpstr>
      <vt:lpstr>Before Using The Gradall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Gradall Excavators</dc:title>
  <dc:creator>Wyatt</dc:creator>
  <cp:lastModifiedBy>Jimmie</cp:lastModifiedBy>
  <cp:revision>6</cp:revision>
  <dcterms:created xsi:type="dcterms:W3CDTF">2010-03-29T23:16:19Z</dcterms:created>
  <dcterms:modified xsi:type="dcterms:W3CDTF">2013-04-29T19:46:23Z</dcterms:modified>
</cp:coreProperties>
</file>