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_rels/slideLayout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18E0463-9FAB-43CF-91C7-7E5058C1D7BE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E742050-EE36-489B-88FC-E0964E922DB4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5F33416-E9CC-45B7-9EDD-2BFDD5D3E020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86BE05E-332B-4F5C-B2B1-D035C815F66B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D6963F-37C0-40A5-A68B-7DF938B2F8BC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ECA9610-2F74-4A84-BD51-71C7186DA2CB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59311E1-E4EA-4836-A8B7-57C38B8DF44C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F785970-CD87-4C41-A97B-6BEEBDB6C1EF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014CF9-BC85-4C9D-B06F-2FCEFD90DF7D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DA2AE12-5227-4E36-B304-29DB0A9F0E01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22CF589-148C-4E46-AF24-41D545A78E28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7220C8-A518-4B99-B67D-48079A52BFA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CECECF9-381F-4D9D-8931-836C6B345E6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6C60C5-E076-4B38-B4DE-7B63660BAD6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74269C-18C8-4CDC-BDFD-1636AE3D8A8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7910EE-6B84-4BEE-9270-8A7F86DFA1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3BE970-B4CB-4DBD-BA7B-7338F86BEA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B6242C-1D35-482B-AFA5-EEEC9B04946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E32085-3799-4E68-BF63-93283A4DFA7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824763-46B1-430C-AB4F-88673D61BAA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3009D5C-B317-4710-B24B-9BAF5A448A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C82070-67C4-4B51-B25C-2EB7B292F20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711D2F-D9FA-4B46-9F7C-31B056DE0E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3E5E94F-CAB2-406D-965A-C3AFCF1D7298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"/>
          <p:cNvPicPr/>
          <p:nvPr/>
        </p:nvPicPr>
        <p:blipFill>
          <a:blip r:embed="rId1"/>
          <a:stretch/>
        </p:blipFill>
        <p:spPr>
          <a:xfrm>
            <a:off x="1447920" y="1905120"/>
            <a:ext cx="6019560" cy="4093920"/>
          </a:xfrm>
          <a:prstGeom prst="rect">
            <a:avLst/>
          </a:prstGeom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1295280" y="685440"/>
            <a:ext cx="6400800" cy="685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spcBef>
                <a:spcPts val="1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400" spc="-1" strike="noStrike">
                <a:solidFill>
                  <a:srgbClr val="ffff00"/>
                </a:solidFill>
                <a:latin typeface="Arial"/>
              </a:rPr>
              <a:t>FILES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Slide Number Placeholder 1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C028DC0-3FCB-4B46-951B-10E1145ECA95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0" algn="ctr">
              <a:spcBef>
                <a:spcPts val="1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400" spc="-1" strike="noStrike">
                <a:solidFill>
                  <a:srgbClr val="ffff00"/>
                </a:solidFill>
                <a:latin typeface="Arial"/>
              </a:rPr>
              <a:t>Think Safety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spcBef>
                <a:spcPts val="1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spcBef>
                <a:spcPts val="1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400" spc="-1" strike="noStrike">
                <a:solidFill>
                  <a:srgbClr val="ffff00"/>
                </a:solidFill>
                <a:latin typeface="Arial"/>
              </a:rPr>
              <a:t>Work Safely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Slide Number Placeholder 1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86612A3-9DDB-4F39-8AC5-EA7BA19EE9F3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"/>
          <p:cNvPicPr/>
          <p:nvPr/>
        </p:nvPicPr>
        <p:blipFill>
          <a:blip r:embed="rId1"/>
          <a:stretch/>
        </p:blipFill>
        <p:spPr>
          <a:xfrm>
            <a:off x="533520" y="3657600"/>
            <a:ext cx="4343400" cy="2954160"/>
          </a:xfrm>
          <a:prstGeom prst="rect">
            <a:avLst/>
          </a:prstGeom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600200" y="304560"/>
            <a:ext cx="6400800" cy="685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00"/>
                </a:solidFill>
                <a:latin typeface="Arial"/>
              </a:rPr>
              <a:t>FILE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 Box 4"/>
          <p:cNvSpPr/>
          <p:nvPr/>
        </p:nvSpPr>
        <p:spPr>
          <a:xfrm>
            <a:off x="685800" y="1066680"/>
            <a:ext cx="38862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 Box 5"/>
          <p:cNvSpPr/>
          <p:nvPr/>
        </p:nvSpPr>
        <p:spPr>
          <a:xfrm>
            <a:off x="762120" y="990720"/>
            <a:ext cx="7848360" cy="20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00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 file is a hand tool used to shape material by cutting. Files normally take the shape of a hardened steel bar with metal ridges.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Slide Number Placeholder 1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E4BCAC7-77F2-4F87-A06B-D96D3419BBB0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30456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00"/>
                </a:solidFill>
                <a:latin typeface="Arial"/>
              </a:rPr>
              <a:t>THE FILE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Picture 6" descr=""/>
          <p:cNvPicPr/>
          <p:nvPr/>
        </p:nvPicPr>
        <p:blipFill>
          <a:blip r:embed="rId1"/>
          <a:stretch/>
        </p:blipFill>
        <p:spPr>
          <a:xfrm>
            <a:off x="5486400" y="1676520"/>
            <a:ext cx="3402000" cy="4800600"/>
          </a:xfrm>
          <a:prstGeom prst="rect">
            <a:avLst/>
          </a:prstGeom>
          <a:ln w="0">
            <a:noFill/>
          </a:ln>
        </p:spPr>
      </p:pic>
      <p:sp>
        <p:nvSpPr>
          <p:cNvPr id="58" name=""/>
          <p:cNvSpPr txBox="1"/>
          <p:nvPr/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marL="332640" indent="-33264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Point (called “Tang”)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32640" indent="-33264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for attaching a handle, #1,2,4 are Files and #3 is a Rasp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32640" indent="-33264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Files shape metal while Rasps shape wood. (Note different surface on Rasp)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32640" indent="-33264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Files range from 4” to 20” in length.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32640" indent="-33264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 Box 9"/>
          <p:cNvSpPr/>
          <p:nvPr/>
        </p:nvSpPr>
        <p:spPr>
          <a:xfrm>
            <a:off x="6248520" y="1295280"/>
            <a:ext cx="304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1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 Box 10"/>
          <p:cNvSpPr/>
          <p:nvPr/>
        </p:nvSpPr>
        <p:spPr>
          <a:xfrm>
            <a:off x="6781680" y="1295280"/>
            <a:ext cx="3049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 Box 11"/>
          <p:cNvSpPr/>
          <p:nvPr/>
        </p:nvSpPr>
        <p:spPr>
          <a:xfrm>
            <a:off x="7238880" y="1295280"/>
            <a:ext cx="3049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3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 Box 12"/>
          <p:cNvSpPr/>
          <p:nvPr/>
        </p:nvSpPr>
        <p:spPr>
          <a:xfrm>
            <a:off x="7696080" y="1295280"/>
            <a:ext cx="22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4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Slide Number Placeholder 1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336D382-C5D5-4287-9A49-69F9C5689122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00"/>
                </a:solidFill>
                <a:latin typeface="Arial"/>
              </a:rPr>
              <a:t>Anatomy of the FILE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Picture 4" descr=""/>
          <p:cNvPicPr/>
          <p:nvPr/>
        </p:nvPicPr>
        <p:blipFill>
          <a:blip r:embed="rId1"/>
          <a:stretch/>
        </p:blipFill>
        <p:spPr>
          <a:xfrm>
            <a:off x="6324480" y="1523880"/>
            <a:ext cx="2484720" cy="4525920"/>
          </a:xfrm>
          <a:prstGeom prst="rect">
            <a:avLst/>
          </a:prstGeom>
          <a:ln w="0">
            <a:noFill/>
          </a:ln>
        </p:spPr>
      </p:pic>
      <p:sp>
        <p:nvSpPr>
          <p:cNvPr id="66" name="Text Box 7"/>
          <p:cNvSpPr/>
          <p:nvPr/>
        </p:nvSpPr>
        <p:spPr>
          <a:xfrm>
            <a:off x="533520" y="1523880"/>
            <a:ext cx="5790960" cy="408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Files can be double cut (pictured right) or single cut (one set of teeth).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25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The angle at which these teeth are cut is specific to the type of metal on which the file is to be used.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25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Files are designed for one particular type of metal.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25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As a result of the hardening process, files are brittle.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25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The tang portion of the file is tempered to provide flexibility and strength.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Slide Number Placeholder 1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CF97A68-0A03-485D-B466-3F8C4840343E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30456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00"/>
                </a:solidFill>
                <a:latin typeface="Arial"/>
              </a:rPr>
              <a:t>History of the File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Rasps were used by Egyptians as early as 1200 B.C.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Leonardo da Vinci drew a file making machine.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www.wikipedia.org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" name="Picture 8" descr=""/>
          <p:cNvPicPr/>
          <p:nvPr/>
        </p:nvPicPr>
        <p:blipFill>
          <a:blip r:embed="rId1"/>
          <a:stretch/>
        </p:blipFill>
        <p:spPr>
          <a:xfrm>
            <a:off x="4648320" y="2514600"/>
            <a:ext cx="4038480" cy="3611520"/>
          </a:xfrm>
          <a:prstGeom prst="rect">
            <a:avLst/>
          </a:prstGeom>
          <a:ln w="0">
            <a:noFill/>
          </a:ln>
        </p:spPr>
      </p:pic>
      <p:sp>
        <p:nvSpPr>
          <p:cNvPr id="71" name="Slide Number Placeholder 1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CD2C2F2-23F8-4574-9476-E6D2919F7FFF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00"/>
                </a:solidFill>
                <a:latin typeface="Arial"/>
              </a:rPr>
              <a:t>OSHA Reg. 1926.301(a),(d)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marL="332640" indent="0">
              <a:lnSpc>
                <a:spcPct val="9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32640" indent="-33264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Unsafe hand tools shall never be used.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32640" indent="0">
              <a:lnSpc>
                <a:spcPct val="9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32640" indent="-33264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Wood handles shall be kept free of splinters and maintained tight in the handle.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32640" indent="0">
              <a:lnSpc>
                <a:spcPct val="9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32640" indent="0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marL="332640" indent="0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marL="332640" indent="0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marL="332640" indent="0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marL="332640" indent="0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marL="332640" indent="0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marL="332640" indent="0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marL="332640" indent="0" algn="ctr">
              <a:lnSpc>
                <a:spcPct val="90000"/>
              </a:lnSpc>
              <a:spcBef>
                <a:spcPts val="2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www.OSHA.gov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Slide Number Placeholder 1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6298AAA-C58B-45F6-9686-F5361AA72890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00"/>
                </a:solidFill>
                <a:latin typeface="Arial"/>
              </a:rPr>
              <a:t>Personal Protective Equipment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Safety glasses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Heavy-duty work gloves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Hardhat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Picture 6" descr=""/>
          <p:cNvPicPr/>
          <p:nvPr/>
        </p:nvPicPr>
        <p:blipFill>
          <a:blip r:embed="rId1"/>
          <a:stretch/>
        </p:blipFill>
        <p:spPr>
          <a:xfrm>
            <a:off x="5573880" y="1600200"/>
            <a:ext cx="2185920" cy="2185920"/>
          </a:xfrm>
          <a:prstGeom prst="rect">
            <a:avLst/>
          </a:prstGeom>
          <a:ln w="0">
            <a:noFill/>
          </a:ln>
        </p:spPr>
      </p:pic>
      <p:pic>
        <p:nvPicPr>
          <p:cNvPr id="78" name="Picture 7" descr=""/>
          <p:cNvPicPr/>
          <p:nvPr/>
        </p:nvPicPr>
        <p:blipFill>
          <a:blip r:embed="rId2"/>
          <a:stretch/>
        </p:blipFill>
        <p:spPr>
          <a:xfrm>
            <a:off x="4795920" y="3938760"/>
            <a:ext cx="3741480" cy="2187360"/>
          </a:xfrm>
          <a:prstGeom prst="rect">
            <a:avLst/>
          </a:prstGeom>
          <a:ln w="0">
            <a:noFill/>
          </a:ln>
        </p:spPr>
      </p:pic>
      <p:sp>
        <p:nvSpPr>
          <p:cNvPr id="79" name="Slide Number Placeholder 1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01D4E56-04B5-485F-980B-CE6AA08DCFA9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00"/>
                </a:solidFill>
                <a:latin typeface="Arial"/>
              </a:rPr>
              <a:t>Injury &amp; Illness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In the 1900s one of the leading injury/ illness related to files was lead poisoning, due to physical contact and inhalation of lead during the process of hammering the file.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Today, nearly all injuries related to files occur while using a file in an unsafe manner. 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Slide Number Placeholder 1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5DF4EAD-8EE4-4302-8C5F-E4A75E2D0216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00"/>
                </a:solidFill>
                <a:latin typeface="Arial"/>
              </a:rPr>
              <a:t>Injury &amp; Illness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Never use a file without a handle, the tang can easily puncture or lacerate the skin.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Always use both hands while filing, use a vise to hold the metal being filed.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Always file away from the body, this prevents the file from jumping off the surface.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Slide Number Placeholder 1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7EA13EF-1CDD-4DFE-905E-84D3FF78E7D3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Application>LibreOffice/7.5.2.2$MacOSX_X86_64 LibreOffice_project/53bb9681a964705cf672590721dbc85eb4d0c3a2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2009-12-01T19:04:43Z</dcterms:created>
  <dc:creator>john thomas</dc:creator>
  <dc:description/>
  <dc:language>en-US</dc:language>
  <cp:lastModifiedBy>Jimmie</cp:lastModifiedBy>
  <dcterms:modified xsi:type="dcterms:W3CDTF">2013-03-26T14:05:59Z</dcterms:modified>
  <cp:revision>5</cp:revision>
  <dc:subject/>
  <dc:title>Slide 1</dc:title>
</cp:coreProperties>
</file>