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72" r:id="rId8"/>
    <p:sldId id="265" r:id="rId9"/>
    <p:sldId id="266" r:id="rId10"/>
    <p:sldId id="268" r:id="rId11"/>
    <p:sldId id="269" r:id="rId12"/>
    <p:sldId id="27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1EDD5-672C-46FA-8959-B0AA1864B55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7FEEF-FEC1-4C92-ABD9-1F875C71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FEEF-FEC1-4C92-ABD9-1F875C7176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80CEF-8C01-4C01-95BA-B1EAE161FA4E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7F895-5D50-4A1B-B2FA-06909DCFBCA8}" type="slidenum">
              <a:rPr lang="en-US"/>
              <a:pPr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99F2E-AED1-4036-9162-5036CBE9DBA9}" type="slidenum">
              <a:rPr lang="en-US"/>
              <a:pPr/>
              <a:t>12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E799-D037-4496-B3CD-189415693C7E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C0D-91F4-4323-9EBB-9C733599F90D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09D9-94C5-4191-8534-00A472DDF43D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710D030-75C6-47EB-8155-301942C28F7B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58FCC0-0F6B-4836-A137-00A397399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46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63D4-990D-4BCD-BF0B-612467AD931B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2011-B45A-43D0-8694-45A7E9FD88EF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B6B7-0CC5-4FD5-A96B-FA363AD07BF7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E1FE-322C-46EF-9EEB-8C3B42BE3DAF}" type="datetime1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7911-0846-4647-B239-F023BC55B1DC}" type="datetime1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0BFC-E5DE-4D35-B9D8-A06CC8BA4E09}" type="datetime1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FC0-1E1D-4C09-94B5-3220A9B27BCD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C7C5-6947-4F95-BC60-DCF66EB87BB8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2585-7B29-4D37-8C63-71C68E73A228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Chop Saw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dewalt-miter-sa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4167982" cy="416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Good Safety Practices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operate a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 receiving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proper instruction,</a:t>
            </a:r>
            <a:b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fully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understanding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use it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NEVER cross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arms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hold material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Wear EYE protection.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ALL safety guards exactly as they are supposed to be used.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 all adjustments to machines with the power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off, with the chop saw unplugged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power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Good Safety Practices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Floors should be kept as clean and dry as possible to prevent accidental slips with or around dangerous hand tools.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the right tool for the job.</a:t>
            </a: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Wear proper apparel. Do not wear loose clothing, dangling objects or jewelry. Long hair must be restrained.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These may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caught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moving parts.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 is what safety looks like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Notice eye and ear protection</a:t>
            </a:r>
          </a:p>
          <a:p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jewelry or clothes getting in the way</a:t>
            </a:r>
          </a:p>
          <a:p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Arms are not crossed to hold material</a:t>
            </a:r>
          </a:p>
          <a:p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1" name="Picture 9" descr="copsaw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3919538" cy="328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FCC0-0F6B-4836-A137-00A397399F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26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Safety</a:t>
            </a:r>
          </a:p>
          <a:p>
            <a:pPr marL="0" indent="0" algn="ctr">
              <a:buNone/>
            </a:pPr>
            <a:endParaRPr lang="en-US" sz="5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is a Chop Saw?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motorized saw (also called Miter Saw or Drop Saw) that is used for making precise cuts in a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workpiece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 uses include framing operations and the cutting of molding.</a:t>
            </a: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Mostly used in framing and finish carpentry industries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Parts of a Chop Saw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Content Placeholder 11" descr="parts of chop sa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3900" y="1663700"/>
            <a:ext cx="3563548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762000" y="1714500"/>
            <a:ext cx="411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Trigger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Motor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Guard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Blade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Fence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Base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Dust Bag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(optional)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</a:rPr>
              <a:t>Saw Blades</a:t>
            </a:r>
            <a:endParaRPr lang="en-US" sz="54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18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 Sizes of Blades: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10”,12” and 14”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 Specific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47b5efdf-89b5-4c11-acd4-18e2b1a4d2fd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443" y="4132840"/>
            <a:ext cx="1866295" cy="1866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1" descr="9c3fb737-e993-4e70-b791-bb6a4704982d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4175312"/>
            <a:ext cx="1790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1287" y="4175312"/>
            <a:ext cx="2119541" cy="1823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12376" y="616149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 or Plastic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170" y="611608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Metals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6438" y="6094947"/>
            <a:ext cx="2019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Slate, Porcelain, and Ceramic Tile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Concerns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Severe Cuts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and Abrasions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Amputations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Eye Injuries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Hearing Loss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158850" cy="274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yourpalchrismal.com/Injuries/Stremba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718468"/>
            <a:ext cx="2082376" cy="2789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3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Statistics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There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were 4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OSHA-investigated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fatalities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involving chop saws in the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time period 1990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thru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2009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These accidents occurred from saw blades kicking back and impacting the victims</a:t>
            </a:r>
          </a:p>
          <a:p>
            <a:endParaRPr lang="en-US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68071" y="4894584"/>
            <a:ext cx="426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Extracted from OSHA Accident Investigation Data </a:t>
            </a: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1990-2009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 Regulations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1926.300 – All hand and power tools and similar equipment, whether furnished by the employer or the employee, shall be maintained in a safe condition.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1926.303c- (1) Safety guards must be provided for abrasive wheels. 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Personal Protective Equipment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to Wear: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Safety Glasses or 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Face Shield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 Plugs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Close-toed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Shoes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Durable Clothes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676400"/>
            <a:ext cx="406020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Personal Protective Equipment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Wear: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Gloves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Loose dangling clothes or jewelry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335</Words>
  <Application>Microsoft Office PowerPoint</Application>
  <PresentationFormat>On-screen Show (4:3)</PresentationFormat>
  <Paragraphs>88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Chop Saw</vt:lpstr>
      <vt:lpstr>What is a Chop Saw?</vt:lpstr>
      <vt:lpstr>Parts of a Chop Saw</vt:lpstr>
      <vt:lpstr>Saw Blades</vt:lpstr>
      <vt:lpstr>Safety Concerns</vt:lpstr>
      <vt:lpstr>Safety Statistics</vt:lpstr>
      <vt:lpstr>OSHA Regulations</vt:lpstr>
      <vt:lpstr>Personal Protective Equipment</vt:lpstr>
      <vt:lpstr>Personal Protective Equipment</vt:lpstr>
      <vt:lpstr>Good Safety Practices</vt:lpstr>
      <vt:lpstr>Good Safety Practices</vt:lpstr>
      <vt:lpstr>This is what safety looks like!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CHOP SAW</dc:title>
  <dc:creator>Witwit</dc:creator>
  <cp:lastModifiedBy>Jimmie</cp:lastModifiedBy>
  <cp:revision>16</cp:revision>
  <dcterms:created xsi:type="dcterms:W3CDTF">2006-08-16T00:00:00Z</dcterms:created>
  <dcterms:modified xsi:type="dcterms:W3CDTF">2013-03-25T20:47:03Z</dcterms:modified>
</cp:coreProperties>
</file>