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FC98E-40DD-401D-A23B-2D4A8D383E88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F938-2B54-431B-B297-F2894C9FF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2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F938-2B54-431B-B297-F2894C9FFC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5225-707C-42C8-90AF-61348B66879E}" type="datetime1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6BC5-ACFE-45C1-925C-B44FE93D1F58}" type="datetime1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D25C-FBA8-4B81-90BD-92C48B4DA16A}" type="datetime1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EE7-A67A-4B5A-9430-55C058F2B11F}" type="datetime1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6CA-4D0C-4307-A43C-B40271879506}" type="datetime1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E9D2-177A-47F8-A051-5D6D3AB8D899}" type="datetime1">
              <a:rPr lang="en-US" smtClean="0"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8B4C-F55B-43A7-8B36-10B386608936}" type="datetime1">
              <a:rPr lang="en-US" smtClean="0"/>
              <a:t>3/24/2013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387B-9555-48F3-8D95-26F6A975FDB8}" type="datetime1">
              <a:rPr lang="en-US" smtClean="0"/>
              <a:t>3/24/2013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FD75-416D-4449-A708-F668C4E97E78}" type="datetime1">
              <a:rPr lang="en-US" smtClean="0"/>
              <a:t>3/24/2013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2AA-D3EC-4B05-87E2-5BE09B30EFBB}" type="datetime1">
              <a:rPr lang="en-US" smtClean="0"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F4BE-EBA2-4646-8A43-11AD281A8B33}" type="datetime1">
              <a:rPr lang="en-US" smtClean="0"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3322-A96F-4FE2-8036-EB8517387655}" type="datetime1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9C31-4D10-4A00-BBB9-11D9F6749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Chiggers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10000"/>
            <a:ext cx="304038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Fatality Statistics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There are no known </a:t>
            </a:r>
            <a:r>
              <a:rPr lang="en-US" dirty="0" smtClean="0">
                <a:solidFill>
                  <a:srgbClr val="FFFF00"/>
                </a:solidFill>
              </a:rPr>
              <a:t>fatalities </a:t>
            </a:r>
            <a:r>
              <a:rPr lang="en-US" dirty="0" smtClean="0">
                <a:solidFill>
                  <a:srgbClr val="FFFF00"/>
                </a:solidFill>
              </a:rPr>
              <a:t>that are attributed to chiggers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 Regulations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Chiggers are not specifically mentioned in the OSHA Regulations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PPE and Clothing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Wear boots with jeans and a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long-sleeved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shirt to help prevent chiggers from jumping onto workers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Chiggers are attracted to skin, so covering as much skin as possible gives the best results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Tuck jeans into long socks and button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long-sleeved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shirt wrist cuffs helps prevent chiggers from migrating to the skin.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132805" cy="227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3733800" cy="258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Chiggers in Construction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Chiggers are not normally a serious concern on construction sites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There are only a few instances when contractors should take measures to protect from chiggers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Take precautions when performing clearing and/or site work in mild to heavily wooded areas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Employers should require the use of long sleeves and long pants when working in areas where chiggers could be present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Employers should also be sure to provide adequate amounts of repellant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Safety</a:t>
            </a:r>
          </a:p>
          <a:p>
            <a:pPr algn="ctr">
              <a:buNone/>
            </a:pPr>
            <a:endParaRPr lang="en-US" sz="5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are Chiggers?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72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Chiggers are often referred to as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Bugs”</a:t>
            </a: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Chiggers are the larvae of harvest mites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They go through 4 stages of life</a:t>
            </a:r>
          </a:p>
          <a:p>
            <a:pPr lvl="1"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Egg, Larva, Nymph and Adult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Chiggers are barely visible to the naked eye, they are about 1/150</a:t>
            </a:r>
            <a:r>
              <a:rPr lang="en-US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an inch in length</a:t>
            </a:r>
          </a:p>
          <a:p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Adult mites have eight legs and are completely harmless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4" descr="C:\Users\Jesse\Desktop\chig li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" y="1676400"/>
            <a:ext cx="4046220" cy="4114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Closer Look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1"/>
            <a:ext cx="4572000" cy="4038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Juvenile chiggers have six legs</a:t>
            </a:r>
            <a:r>
              <a:rPr lang="en-US" sz="2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they are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most harmful</a:t>
            </a:r>
          </a:p>
          <a:p>
            <a:pPr>
              <a:buFont typeface="Wingdings" pitchFamily="2" charset="2"/>
              <a:buChar char="§"/>
            </a:pPr>
            <a:endParaRPr lang="en-U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tiny, six-legged larval stage is a parasite found on many animals as well as humans. </a:t>
            </a:r>
          </a:p>
          <a:p>
            <a:pPr>
              <a:buFont typeface="Wingdings" pitchFamily="2" charset="2"/>
              <a:buChar char="§"/>
            </a:pPr>
            <a:endParaRPr lang="en-U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Larval chiggers (such as this one shown) move very quickly on the ground and crawl onto feet or legs until reaching a place such as the ankles, under socks, or behind knees.</a:t>
            </a:r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Do Chiggers Feed?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447800"/>
            <a:ext cx="4572000" cy="52577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8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Once a chigger is on the skin, it pierces and injects enzymes into the skin in order to digest the skin </a:t>
            </a:r>
            <a:r>
              <a:rPr lang="en-US" sz="8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cells</a:t>
            </a:r>
          </a:p>
          <a:p>
            <a:pPr>
              <a:lnSpc>
                <a:spcPct val="90000"/>
              </a:lnSpc>
              <a:defRPr/>
            </a:pPr>
            <a:endParaRPr lang="en-US" sz="8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8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then sucks up all the digested tissue with a tube called a </a:t>
            </a:r>
            <a:r>
              <a:rPr lang="en-US" sz="8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stylostome</a:t>
            </a:r>
            <a:endParaRPr lang="en-US" sz="8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8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8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They do not actually suck blood, as is often </a:t>
            </a:r>
            <a:r>
              <a:rPr lang="en-US" sz="8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assumed</a:t>
            </a:r>
          </a:p>
          <a:p>
            <a:pPr>
              <a:lnSpc>
                <a:spcPct val="90000"/>
              </a:lnSpc>
              <a:defRPr/>
            </a:pPr>
            <a:endParaRPr lang="en-US" sz="8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8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Chigger bite irritation will develop 1 or 2 days after the exposure so the host may not associate the bite with the exposure to the </a:t>
            </a:r>
            <a:r>
              <a:rPr lang="en-US" sz="8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chigger</a:t>
            </a:r>
          </a:p>
          <a:p>
            <a:pPr>
              <a:lnSpc>
                <a:spcPct val="90000"/>
              </a:lnSpc>
              <a:defRPr/>
            </a:pPr>
            <a:endParaRPr lang="en-US" sz="8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8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Chiggers generally stay with the host for 3 to 5 days and then will drop off to begin the next life </a:t>
            </a:r>
            <a:r>
              <a:rPr lang="en-US" sz="8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stage, the Nymph stage, where it will feed off plants.</a:t>
            </a:r>
            <a:endParaRPr lang="en-US" sz="8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752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Symptoms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874837"/>
            <a:ext cx="4572000" cy="45259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Chigger bite irritation will develop 1 or 2 days after exposure so the chigger may not be apparent on the host when the bump finally appears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Small red bumps appear on the skin in the affected area.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rash may appear where several chiggers bites have occurred in one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area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These tiny red bumps will remain for several days, but usually go away without scarring after treatment</a:t>
            </a:r>
          </a:p>
          <a:p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Chiggers in North America are not associated with carrying any diseases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295959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3200400" cy="255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Once the rash appears, the chigger is usually no longer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present</a:t>
            </a: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best thing to do for a chigger bite is to wash the affected area with warm soapy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</a:t>
            </a: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Epsom salt baths also may alleviate the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itching</a:t>
            </a: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Covering the bite areas with nail polish, calamine lotion, Vaseline, or  baby oil can also help to reduce pain and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itching</a:t>
            </a:r>
          </a:p>
          <a:p>
            <a:pPr>
              <a:lnSpc>
                <a:spcPct val="120000"/>
              </a:lnSpc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Without treatment, the rash will last 2-3 weeks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2229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Prevention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5029200" cy="502920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Chiggers generally prefer warm, covered areas of the body.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Cover the entire body with the repellent and especially focus on covering the arms and legs.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Apply repellant to shoes, waistlines, and lower pants legs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When choosing a repellant to combat chiggers, choose one that contains DEET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There are also several types of insecticides that can be applied to the ground in order to combat chiggers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30232" t="2325" r="30232"/>
          <a:stretch>
            <a:fillRect/>
          </a:stretch>
        </p:blipFill>
        <p:spPr bwMode="auto">
          <a:xfrm>
            <a:off x="440872" y="1066800"/>
            <a:ext cx="141877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utter Repellent Bug Unscented Spray -- 6 Oz"/>
          <p:cNvPicPr>
            <a:picLocks noChangeAspect="1" noChangeArrowheads="1"/>
          </p:cNvPicPr>
          <p:nvPr/>
        </p:nvPicPr>
        <p:blipFill>
          <a:blip r:embed="rId3" cstate="print"/>
          <a:srcRect l="31200" r="30720"/>
          <a:stretch>
            <a:fillRect/>
          </a:stretch>
        </p:blipFill>
        <p:spPr bwMode="auto">
          <a:xfrm>
            <a:off x="2209800" y="2627298"/>
            <a:ext cx="1524000" cy="400210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Breeding Areas for Chiggers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Chiggers most often concentrate in disturbed forests where trees have been cut but are re-growing. </a:t>
            </a:r>
          </a:p>
          <a:p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They thrive in areas that have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underbrush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such as shrubs, brambles, briars, weeds, and saplings.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 early spring, female mites lay eggs that will start hatching in early April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Chigger numbers will peak in midsummer but will stay high into late fall.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Only a hard freeze will kill them off.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Where Do Chiggers Live?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In the US, Chiggers are very prevalent in the hot and humid areas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They are found in the Southeast, the South, and the Midwest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They are not usually found in the far northern areas, mountainous regions or deserts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The life cycle for chiggers is usually 2 to 12 months and they generally are more active in the warmer months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The larvae will usually congregate in groups on matted vegetation or on low hanging bushes and plants so they have easy access to prospective hosts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9C31-4D10-4A00-BBB9-11D9F67495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828</Words>
  <Application>Microsoft Office PowerPoint</Application>
  <PresentationFormat>On-screen Show (4:3)</PresentationFormat>
  <Paragraphs>105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Chiggers</vt:lpstr>
      <vt:lpstr>What are Chiggers?</vt:lpstr>
      <vt:lpstr>A Closer Look</vt:lpstr>
      <vt:lpstr>How Do Chiggers Feed?</vt:lpstr>
      <vt:lpstr>Symptoms</vt:lpstr>
      <vt:lpstr>Treatment</vt:lpstr>
      <vt:lpstr>Prevention</vt:lpstr>
      <vt:lpstr>Breeding Areas for Chiggers</vt:lpstr>
      <vt:lpstr>Where Do Chiggers Live?</vt:lpstr>
      <vt:lpstr>Fatality Statistics</vt:lpstr>
      <vt:lpstr>OSHA Regulations</vt:lpstr>
      <vt:lpstr>PPE and Clothing</vt:lpstr>
      <vt:lpstr>Chiggers in Construction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Chiggers</dc:title>
  <dc:creator>Ashley</dc:creator>
  <cp:lastModifiedBy>Jimmie</cp:lastModifiedBy>
  <cp:revision>3</cp:revision>
  <dcterms:created xsi:type="dcterms:W3CDTF">2011-03-23T01:51:45Z</dcterms:created>
  <dcterms:modified xsi:type="dcterms:W3CDTF">2013-03-24T22:30:12Z</dcterms:modified>
</cp:coreProperties>
</file>