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13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31265-8D85-4926-90A0-1E091E7C76E7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AB05E-7E33-4DED-B135-E0E1F1B09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06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7B00-7300-4F46-BFFA-1788858BE722}" type="datetime1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7D59-8441-42C7-95C5-3746F19E3702}" type="datetime1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1BC7-F588-46AC-B8B4-46E243610C7C}" type="datetime1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D909-40D0-4A5A-8413-3DC4725EBA2F}" type="datetime1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98DD-EE12-40EA-BB47-B140D4EE1F54}" type="datetime1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116B-E28C-46E3-B1D2-EF4A3AF0C25E}" type="datetime1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1475D-87ED-482B-A7B6-52121FEF90E3}" type="datetime1">
              <a:rPr lang="en-US" smtClean="0"/>
              <a:t>3/15/2013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9069-ABF2-4250-8768-C9201E8CF528}" type="datetime1">
              <a:rPr lang="en-US" smtClean="0"/>
              <a:t>3/15/2013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C0EB5-2EEB-49CB-8219-39E060F96283}" type="datetime1">
              <a:rPr lang="en-US" smtClean="0"/>
              <a:t>3/15/2013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C746-5C18-4C0E-8449-B111D8F9F7FB}" type="datetime1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A1C9-7B42-4327-B4D6-D8302AB87228}" type="datetime1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79435A3-5D63-49B1-B2A9-95100B7201E8}" type="datetime1">
              <a:rPr lang="en-US" smtClean="0"/>
              <a:t>3/15/2013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Cell phones</a:t>
            </a:r>
            <a:endParaRPr lang="en-US" sz="5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667000"/>
            <a:ext cx="3124200" cy="297580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7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Introduction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Cell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phones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have been very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evident everywhere including the construction industry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By using cell phones people can communicate quickly and efficiently on construction site, especially when providing equipment and performing construction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activities.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Modern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cell phones have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many features, like mp3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movie, and Internet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that can distract workers’ attention from their working site.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0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Primary Modes of Accident Causation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7924800" cy="4114800"/>
          </a:xfrm>
        </p:spPr>
        <p:txBody>
          <a:bodyPr>
            <a:normAutofit/>
          </a:bodyPr>
          <a:lstStyle/>
          <a:p>
            <a:pPr marL="419100" indent="-382588">
              <a:buNone/>
            </a:pPr>
            <a:endParaRPr lang="en-US" sz="2400" dirty="0"/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Decreased awareness of surroundings and potential hazards in construction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site.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Becoming Less sensitive to warnings, alerts.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Distractions caused by the use of a cell phone can lead to accidents to the user as well as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others.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43" y="3900144"/>
            <a:ext cx="244157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cbarnas\Pictures\Microsoft Clip Organizer\bd0671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900144"/>
            <a:ext cx="135255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6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2,600 deaths and 330,000 injuries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United States each year related to cell phone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distraction.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Drivers are 18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% slower to react in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cars.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Motorists in conversation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are less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skilled than drunk drivers with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 alcohol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level exceeding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0.08.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19100" indent="-382588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419100" indent="-382588">
              <a:buNone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419100" indent="-382588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419100" indent="-382588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419100" indent="-382588">
              <a:buNone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419100" indent="-382588">
              <a:buNone/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marL="419100" indent="-382588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419100" indent="-382588" algn="r"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419100" indent="-382588" algn="r">
              <a:buNone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800" i="1" dirty="0" smtClean="0">
                <a:latin typeface="Arial" pitchFamily="34" charset="0"/>
                <a:cs typeface="Arial" pitchFamily="34" charset="0"/>
              </a:rPr>
              <a:t>Source:  Britt, Robert Roy.  “Drivers on Cell Phones Kill Thousands, Snarl Traffic.”  February 1, 2005.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3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OSHA Regulations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>
                <a:latin typeface="Arial" pitchFamily="34" charset="0"/>
                <a:cs typeface="Arial" pitchFamily="34" charset="0"/>
              </a:rPr>
              <a:t>Data reveal that a majority of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the construction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fatalities related to the use of cell phones involved a person being backed over and crushed while talking on the cell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phone.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these incidents it appears that talking on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 cell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phone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cannot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only be distracting but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can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also cause a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blocked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view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as cell phone users often turn away from noise sources in order to hear better.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 smtClean="0"/>
          </a:p>
          <a:p>
            <a:pPr>
              <a:buFont typeface="Wingdings 2" pitchFamily="18" charset="2"/>
              <a:buNone/>
            </a:pPr>
            <a:endParaRPr lang="en-US" sz="1800" dirty="0"/>
          </a:p>
          <a:p>
            <a:pPr>
              <a:buFont typeface="Wingdings 2" pitchFamily="18" charset="2"/>
              <a:buNone/>
            </a:pPr>
            <a:endParaRPr lang="en-US" sz="1800" dirty="0" smtClean="0"/>
          </a:p>
          <a:p>
            <a:pPr>
              <a:buFont typeface="Wingdings 2" pitchFamily="18" charset="2"/>
              <a:buNone/>
            </a:pPr>
            <a:endParaRPr lang="en-US" sz="1800" dirty="0"/>
          </a:p>
          <a:p>
            <a:pPr marL="419100" indent="-382588" algn="r">
              <a:buNone/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Source:  OSHA Fatality Data 1990 - 2007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OSHA regulations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Two other fatalities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investigated by OSHA: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1)  A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worker fell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while speaking on the cell phone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	2)  The operator of a vehicle grasping for a cell 	phone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mistakenly drove forward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over a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worker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 smtClean="0"/>
          </a:p>
          <a:p>
            <a:pPr>
              <a:buFont typeface="Wingdings 2" pitchFamily="18" charset="2"/>
              <a:buNone/>
            </a:pPr>
            <a:endParaRPr lang="en-US" sz="1800" dirty="0"/>
          </a:p>
          <a:p>
            <a:pPr>
              <a:buFont typeface="Wingdings 2" pitchFamily="18" charset="2"/>
              <a:buNone/>
            </a:pPr>
            <a:endParaRPr lang="en-US" sz="1800" dirty="0" smtClean="0"/>
          </a:p>
          <a:p>
            <a:pPr>
              <a:buFont typeface="Wingdings 2" pitchFamily="18" charset="2"/>
              <a:buNone/>
            </a:pPr>
            <a:endParaRPr lang="en-US" sz="1800" dirty="0"/>
          </a:p>
          <a:p>
            <a:pPr algn="r">
              <a:buFont typeface="Wingdings 2" pitchFamily="18" charset="2"/>
              <a:buNone/>
            </a:pPr>
            <a:endParaRPr lang="en-US" sz="1800" dirty="0"/>
          </a:p>
          <a:p>
            <a:pPr algn="r">
              <a:buFont typeface="Wingdings 2" pitchFamily="18" charset="2"/>
              <a:buNone/>
            </a:pPr>
            <a:r>
              <a:rPr lang="en-US" sz="800" dirty="0">
                <a:latin typeface="Arial" pitchFamily="34" charset="0"/>
                <a:cs typeface="Arial" pitchFamily="34" charset="0"/>
              </a:rPr>
              <a:t>Source:  OSHA Fatality Data 1990 - 2007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2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Best Practices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Except for use by supervisory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personnel, personal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phone calls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should be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prohibited on cell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phones. If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personal phone calls must be made they shall occur either on the office phone line or during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breaks taken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offsite.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Cell phones should not be used while workers are  operating equipment or machinery.  The user shall stop operation if the use of the cell phone is required and ensure a safe surrounding prior to using the cell phone.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Users should keep their cell phone ring tones and alerts at a minimal volume so as to not distract those in the surrounding area.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</a:rPr>
              <a:t>Think Safety</a:t>
            </a:r>
          </a:p>
          <a:p>
            <a:pPr algn="ctr"/>
            <a:endParaRPr lang="en-US" sz="5400" b="1" dirty="0" smtClean="0"/>
          </a:p>
          <a:p>
            <a:pPr algn="ctr"/>
            <a:r>
              <a:rPr lang="en-US" sz="5400" b="1" dirty="0" smtClean="0">
                <a:solidFill>
                  <a:srgbClr val="FFFF00"/>
                </a:solidFill>
              </a:rPr>
              <a:t>Work </a:t>
            </a:r>
            <a:r>
              <a:rPr lang="en-US" sz="5400" b="1" dirty="0" smtClean="0">
                <a:solidFill>
                  <a:srgbClr val="FFFF00"/>
                </a:solidFill>
              </a:rPr>
              <a:t>Safely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4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91</TotalTime>
  <Words>358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Horizon</vt:lpstr>
      <vt:lpstr>Cell phones</vt:lpstr>
      <vt:lpstr>Introduction</vt:lpstr>
      <vt:lpstr>Primary Modes of Accident Causation</vt:lpstr>
      <vt:lpstr>Statistics</vt:lpstr>
      <vt:lpstr>OSHA Regulations</vt:lpstr>
      <vt:lpstr>OSHA regulations</vt:lpstr>
      <vt:lpstr>Best Practices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phones</dc:title>
  <dc:creator>Bryan</dc:creator>
  <cp:lastModifiedBy>Hinze</cp:lastModifiedBy>
  <cp:revision>12</cp:revision>
  <dcterms:created xsi:type="dcterms:W3CDTF">2011-03-24T23:30:27Z</dcterms:created>
  <dcterms:modified xsi:type="dcterms:W3CDTF">2013-03-16T01:52:16Z</dcterms:modified>
</cp:coreProperties>
</file>