
<file path=[Content_Types].xml><?xml version="1.0" encoding="utf-8"?>
<Types xmlns="http://schemas.openxmlformats.org/package/2006/content-types">
  <Default Extension="bin" ContentType="application/vnd.openxmlformats-officedocument.oleObject"/>
  <Default Extension="jpeg" ContentType="image/jpeg"/>
  <Default Extension="wmf" ContentType="image/x-wmf"/>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1"/>
  </p:notesMasterIdLst>
  <p:sldIdLst>
    <p:sldId id="260" r:id="rId2"/>
    <p:sldId id="256" r:id="rId3"/>
    <p:sldId id="275" r:id="rId4"/>
    <p:sldId id="270" r:id="rId5"/>
    <p:sldId id="265" r:id="rId6"/>
    <p:sldId id="267" r:id="rId7"/>
    <p:sldId id="269" r:id="rId8"/>
    <p:sldId id="280" r:id="rId9"/>
    <p:sldId id="261" r:id="rId10"/>
    <p:sldId id="262" r:id="rId11"/>
    <p:sldId id="263" r:id="rId12"/>
    <p:sldId id="271" r:id="rId13"/>
    <p:sldId id="272" r:id="rId14"/>
    <p:sldId id="273" r:id="rId15"/>
    <p:sldId id="274" r:id="rId16"/>
    <p:sldId id="278" r:id="rId17"/>
    <p:sldId id="276" r:id="rId18"/>
    <p:sldId id="277" r:id="rId19"/>
    <p:sldId id="279" r:id="rId20"/>
  </p:sldIdLst>
  <p:sldSz cx="9144000" cy="6858000" type="screen4x3"/>
  <p:notesSz cx="6858000" cy="9144000"/>
  <p:defaultTextStyle>
    <a:defPPr>
      <a:defRPr lang="en-US"/>
    </a:defPPr>
    <a:lvl1pPr algn="l" rtl="0" eaLnBrk="0" fontAlgn="base" hangingPunct="0">
      <a:spcBef>
        <a:spcPct val="0"/>
      </a:spcBef>
      <a:spcAft>
        <a:spcPct val="0"/>
      </a:spcAft>
      <a:defRPr sz="2400" kern="1200">
        <a:solidFill>
          <a:schemeClr val="tx1"/>
        </a:solidFill>
        <a:latin typeface="Arial" charset="0"/>
        <a:ea typeface="ＭＳ Ｐゴシック" pitchFamily="34" charset="-128"/>
        <a:cs typeface="+mn-cs"/>
      </a:defRPr>
    </a:lvl1pPr>
    <a:lvl2pPr marL="457200" algn="l" rtl="0" eaLnBrk="0" fontAlgn="base" hangingPunct="0">
      <a:spcBef>
        <a:spcPct val="0"/>
      </a:spcBef>
      <a:spcAft>
        <a:spcPct val="0"/>
      </a:spcAft>
      <a:defRPr sz="2400" kern="1200">
        <a:solidFill>
          <a:schemeClr val="tx1"/>
        </a:solidFill>
        <a:latin typeface="Arial" charset="0"/>
        <a:ea typeface="ＭＳ Ｐゴシック" pitchFamily="34" charset="-128"/>
        <a:cs typeface="+mn-cs"/>
      </a:defRPr>
    </a:lvl2pPr>
    <a:lvl3pPr marL="914400" algn="l" rtl="0" eaLnBrk="0" fontAlgn="base" hangingPunct="0">
      <a:spcBef>
        <a:spcPct val="0"/>
      </a:spcBef>
      <a:spcAft>
        <a:spcPct val="0"/>
      </a:spcAft>
      <a:defRPr sz="2400" kern="1200">
        <a:solidFill>
          <a:schemeClr val="tx1"/>
        </a:solidFill>
        <a:latin typeface="Arial" charset="0"/>
        <a:ea typeface="ＭＳ Ｐゴシック" pitchFamily="34" charset="-128"/>
        <a:cs typeface="+mn-cs"/>
      </a:defRPr>
    </a:lvl3pPr>
    <a:lvl4pPr marL="1371600" algn="l" rtl="0" eaLnBrk="0" fontAlgn="base" hangingPunct="0">
      <a:spcBef>
        <a:spcPct val="0"/>
      </a:spcBef>
      <a:spcAft>
        <a:spcPct val="0"/>
      </a:spcAft>
      <a:defRPr sz="2400" kern="1200">
        <a:solidFill>
          <a:schemeClr val="tx1"/>
        </a:solidFill>
        <a:latin typeface="Arial" charset="0"/>
        <a:ea typeface="ＭＳ Ｐゴシック" pitchFamily="34" charset="-128"/>
        <a:cs typeface="+mn-cs"/>
      </a:defRPr>
    </a:lvl4pPr>
    <a:lvl5pPr marL="1828800" algn="l" rtl="0" eaLnBrk="0" fontAlgn="base" hangingPunct="0">
      <a:spcBef>
        <a:spcPct val="0"/>
      </a:spcBef>
      <a:spcAft>
        <a:spcPct val="0"/>
      </a:spcAft>
      <a:defRPr sz="2400" kern="1200">
        <a:solidFill>
          <a:schemeClr val="tx1"/>
        </a:solidFill>
        <a:latin typeface="Arial" charset="0"/>
        <a:ea typeface="ＭＳ Ｐゴシック" pitchFamily="34" charset="-128"/>
        <a:cs typeface="+mn-cs"/>
      </a:defRPr>
    </a:lvl5pPr>
    <a:lvl6pPr marL="2286000" algn="l" defTabSz="914400" rtl="0" eaLnBrk="1" latinLnBrk="0" hangingPunct="1">
      <a:defRPr sz="2400" kern="1200">
        <a:solidFill>
          <a:schemeClr val="tx1"/>
        </a:solidFill>
        <a:latin typeface="Arial" charset="0"/>
        <a:ea typeface="ＭＳ Ｐゴシック" pitchFamily="34" charset="-128"/>
        <a:cs typeface="+mn-cs"/>
      </a:defRPr>
    </a:lvl6pPr>
    <a:lvl7pPr marL="2743200" algn="l" defTabSz="914400" rtl="0" eaLnBrk="1" latinLnBrk="0" hangingPunct="1">
      <a:defRPr sz="2400" kern="1200">
        <a:solidFill>
          <a:schemeClr val="tx1"/>
        </a:solidFill>
        <a:latin typeface="Arial" charset="0"/>
        <a:ea typeface="ＭＳ Ｐゴシック" pitchFamily="34" charset="-128"/>
        <a:cs typeface="+mn-cs"/>
      </a:defRPr>
    </a:lvl7pPr>
    <a:lvl8pPr marL="3200400" algn="l" defTabSz="914400" rtl="0" eaLnBrk="1" latinLnBrk="0" hangingPunct="1">
      <a:defRPr sz="2400" kern="1200">
        <a:solidFill>
          <a:schemeClr val="tx1"/>
        </a:solidFill>
        <a:latin typeface="Arial" charset="0"/>
        <a:ea typeface="ＭＳ Ｐゴシック" pitchFamily="34" charset="-128"/>
        <a:cs typeface="+mn-cs"/>
      </a:defRPr>
    </a:lvl8pPr>
    <a:lvl9pPr marL="3657600" algn="l" defTabSz="914400" rtl="0" eaLnBrk="1" latinLnBrk="0" hangingPunct="1">
      <a:defRPr sz="2400" kern="1200">
        <a:solidFill>
          <a:schemeClr val="tx1"/>
        </a:solidFill>
        <a:latin typeface="Arial" charset="0"/>
        <a:ea typeface="ＭＳ Ｐゴシック" pitchFamily="3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2787"/>
    <p:restoredTop sz="90929"/>
  </p:normalViewPr>
  <p:slideViewPr>
    <p:cSldViewPr>
      <p:cViewPr varScale="1">
        <p:scale>
          <a:sx n="97" d="100"/>
          <a:sy n="97" d="100"/>
        </p:scale>
        <p:origin x="-660"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5.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3794" name="Rectangle 2"/>
          <p:cNvSpPr>
            <a:spLocks noGrp="1" noChangeArrowheads="1"/>
          </p:cNvSpPr>
          <p:nvPr>
            <p:ph type="hdr" sz="quarter"/>
          </p:nvPr>
        </p:nvSpPr>
        <p:spPr bwMode="auto">
          <a:xfrm>
            <a:off x="0" y="0"/>
            <a:ext cx="2971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defRPr sz="1200" smtClean="0">
                <a:ea typeface="ＭＳ Ｐゴシック" pitchFamily="1" charset="-128"/>
              </a:defRPr>
            </a:lvl1pPr>
          </a:lstStyle>
          <a:p>
            <a:pPr>
              <a:defRPr/>
            </a:pPr>
            <a:endParaRPr lang="en-US"/>
          </a:p>
        </p:txBody>
      </p:sp>
      <p:sp>
        <p:nvSpPr>
          <p:cNvPr id="33795" name="Rectangle 3"/>
          <p:cNvSpPr>
            <a:spLocks noGrp="1" noChangeArrowheads="1"/>
          </p:cNvSpPr>
          <p:nvPr>
            <p:ph type="dt" idx="1"/>
          </p:nvPr>
        </p:nvSpPr>
        <p:spPr bwMode="auto">
          <a:xfrm>
            <a:off x="3886200" y="0"/>
            <a:ext cx="2971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a:defRPr sz="1200" smtClean="0">
                <a:ea typeface="ＭＳ Ｐゴシック" pitchFamily="1" charset="-128"/>
              </a:defRPr>
            </a:lvl1pPr>
          </a:lstStyle>
          <a:p>
            <a:pPr>
              <a:defRPr/>
            </a:pPr>
            <a:endParaRPr lang="en-US"/>
          </a:p>
        </p:txBody>
      </p:sp>
      <p:sp>
        <p:nvSpPr>
          <p:cNvPr id="23556" name="Rectangle 4"/>
          <p:cNvSpPr>
            <a:spLocks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3797"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33798"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defRPr sz="1200" smtClean="0">
                <a:ea typeface="ＭＳ Ｐゴシック" pitchFamily="1" charset="-128"/>
              </a:defRPr>
            </a:lvl1pPr>
          </a:lstStyle>
          <a:p>
            <a:pPr>
              <a:defRPr/>
            </a:pPr>
            <a:endParaRPr lang="en-US"/>
          </a:p>
        </p:txBody>
      </p:sp>
      <p:sp>
        <p:nvSpPr>
          <p:cNvPr id="33799"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lgn="r">
              <a:defRPr sz="1200" smtClean="0">
                <a:ea typeface="ＭＳ Ｐゴシック" pitchFamily="1" charset="-128"/>
              </a:defRPr>
            </a:lvl1pPr>
          </a:lstStyle>
          <a:p>
            <a:pPr>
              <a:defRPr/>
            </a:pPr>
            <a:fld id="{0A68D4CB-274F-41EC-84ED-4D7F7011221B}" type="slidenum">
              <a:rPr lang="en-US"/>
              <a:pPr>
                <a:defRPr/>
              </a:pPr>
              <a:t>‹#›</a:t>
            </a:fld>
            <a:endParaRPr lang="en-US"/>
          </a:p>
        </p:txBody>
      </p:sp>
    </p:spTree>
    <p:extLst>
      <p:ext uri="{BB962C8B-B14F-4D97-AF65-F5344CB8AC3E}">
        <p14:creationId xmlns:p14="http://schemas.microsoft.com/office/powerpoint/2010/main" val="100349866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ＭＳ Ｐゴシック" pitchFamily="1" charset="-128"/>
        <a:cs typeface="+mn-cs"/>
      </a:defRPr>
    </a:lvl1pPr>
    <a:lvl2pPr marL="457200" algn="l" rtl="0" eaLnBrk="0" fontAlgn="base" hangingPunct="0">
      <a:spcBef>
        <a:spcPct val="30000"/>
      </a:spcBef>
      <a:spcAft>
        <a:spcPct val="0"/>
      </a:spcAft>
      <a:defRPr sz="1200" kern="1200">
        <a:solidFill>
          <a:schemeClr val="tx1"/>
        </a:solidFill>
        <a:latin typeface="Arial" charset="0"/>
        <a:ea typeface="ＭＳ Ｐゴシック" pitchFamily="1" charset="-128"/>
        <a:cs typeface="+mn-cs"/>
      </a:defRPr>
    </a:lvl2pPr>
    <a:lvl3pPr marL="914400" algn="l" rtl="0" eaLnBrk="0" fontAlgn="base" hangingPunct="0">
      <a:spcBef>
        <a:spcPct val="30000"/>
      </a:spcBef>
      <a:spcAft>
        <a:spcPct val="0"/>
      </a:spcAft>
      <a:defRPr sz="1200" kern="1200">
        <a:solidFill>
          <a:schemeClr val="tx1"/>
        </a:solidFill>
        <a:latin typeface="Arial" charset="0"/>
        <a:ea typeface="ＭＳ Ｐゴシック" pitchFamily="1" charset="-128"/>
        <a:cs typeface="+mn-cs"/>
      </a:defRPr>
    </a:lvl3pPr>
    <a:lvl4pPr marL="1371600" algn="l" rtl="0" eaLnBrk="0" fontAlgn="base" hangingPunct="0">
      <a:spcBef>
        <a:spcPct val="30000"/>
      </a:spcBef>
      <a:spcAft>
        <a:spcPct val="0"/>
      </a:spcAft>
      <a:defRPr sz="1200" kern="1200">
        <a:solidFill>
          <a:schemeClr val="tx1"/>
        </a:solidFill>
        <a:latin typeface="Arial" charset="0"/>
        <a:ea typeface="ＭＳ Ｐゴシック" pitchFamily="1" charset="-128"/>
        <a:cs typeface="+mn-cs"/>
      </a:defRPr>
    </a:lvl4pPr>
    <a:lvl5pPr marL="1828800" algn="l" rtl="0" eaLnBrk="0" fontAlgn="base" hangingPunct="0">
      <a:spcBef>
        <a:spcPct val="30000"/>
      </a:spcBef>
      <a:spcAft>
        <a:spcPct val="0"/>
      </a:spcAft>
      <a:defRPr sz="1200" kern="1200">
        <a:solidFill>
          <a:schemeClr val="tx1"/>
        </a:solidFill>
        <a:latin typeface="Arial" charset="0"/>
        <a:ea typeface="ＭＳ Ｐゴシック" pitchFamily="1"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ＭＳ Ｐゴシック" pitchFamily="34" charset="-128"/>
              </a:defRPr>
            </a:lvl1pPr>
            <a:lvl2pPr marL="742950" indent="-285750">
              <a:defRPr sz="2400">
                <a:solidFill>
                  <a:schemeClr val="tx1"/>
                </a:solidFill>
                <a:latin typeface="Arial" charset="0"/>
                <a:ea typeface="ＭＳ Ｐゴシック" pitchFamily="34" charset="-128"/>
              </a:defRPr>
            </a:lvl2pPr>
            <a:lvl3pPr marL="1143000" indent="-228600">
              <a:defRPr sz="2400">
                <a:solidFill>
                  <a:schemeClr val="tx1"/>
                </a:solidFill>
                <a:latin typeface="Arial" charset="0"/>
                <a:ea typeface="ＭＳ Ｐゴシック" pitchFamily="34" charset="-128"/>
              </a:defRPr>
            </a:lvl3pPr>
            <a:lvl4pPr marL="1600200" indent="-228600">
              <a:defRPr sz="2400">
                <a:solidFill>
                  <a:schemeClr val="tx1"/>
                </a:solidFill>
                <a:latin typeface="Arial" charset="0"/>
                <a:ea typeface="ＭＳ Ｐゴシック" pitchFamily="34" charset="-128"/>
              </a:defRPr>
            </a:lvl4pPr>
            <a:lvl5pPr marL="2057400" indent="-228600">
              <a:defRPr sz="2400">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charset="0"/>
                <a:ea typeface="ＭＳ Ｐゴシック" pitchFamily="34" charset="-128"/>
              </a:defRPr>
            </a:lvl9pPr>
          </a:lstStyle>
          <a:p>
            <a:fld id="{086D5F9C-3FD9-463B-9181-853275619553}" type="slidenum">
              <a:rPr lang="en-US" sz="1200"/>
              <a:pPr/>
              <a:t>1</a:t>
            </a:fld>
            <a:endParaRPr lang="en-US" sz="1200"/>
          </a:p>
        </p:txBody>
      </p:sp>
      <p:sp>
        <p:nvSpPr>
          <p:cNvPr id="24579" name="Rectangle 2"/>
          <p:cNvSpPr>
            <a:spLocks noChangeArrowheads="1" noTextEdit="1"/>
          </p:cNvSpPr>
          <p:nvPr>
            <p:ph type="sldImg"/>
          </p:nvPr>
        </p:nvSpPr>
        <p:spPr>
          <a:ln/>
        </p:spPr>
      </p:sp>
      <p:sp>
        <p:nvSpPr>
          <p:cNvPr id="2458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ea typeface="ＭＳ Ｐゴシック" pitchFamily="34" charset="-128"/>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ＭＳ Ｐゴシック" pitchFamily="34" charset="-128"/>
              </a:defRPr>
            </a:lvl1pPr>
            <a:lvl2pPr marL="742950" indent="-285750">
              <a:defRPr sz="2400">
                <a:solidFill>
                  <a:schemeClr val="tx1"/>
                </a:solidFill>
                <a:latin typeface="Arial" charset="0"/>
                <a:ea typeface="ＭＳ Ｐゴシック" pitchFamily="34" charset="-128"/>
              </a:defRPr>
            </a:lvl2pPr>
            <a:lvl3pPr marL="1143000" indent="-228600">
              <a:defRPr sz="2400">
                <a:solidFill>
                  <a:schemeClr val="tx1"/>
                </a:solidFill>
                <a:latin typeface="Arial" charset="0"/>
                <a:ea typeface="ＭＳ Ｐゴシック" pitchFamily="34" charset="-128"/>
              </a:defRPr>
            </a:lvl3pPr>
            <a:lvl4pPr marL="1600200" indent="-228600">
              <a:defRPr sz="2400">
                <a:solidFill>
                  <a:schemeClr val="tx1"/>
                </a:solidFill>
                <a:latin typeface="Arial" charset="0"/>
                <a:ea typeface="ＭＳ Ｐゴシック" pitchFamily="34" charset="-128"/>
              </a:defRPr>
            </a:lvl4pPr>
            <a:lvl5pPr marL="2057400" indent="-228600">
              <a:defRPr sz="2400">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charset="0"/>
                <a:ea typeface="ＭＳ Ｐゴシック" pitchFamily="34" charset="-128"/>
              </a:defRPr>
            </a:lvl9pPr>
          </a:lstStyle>
          <a:p>
            <a:fld id="{70061317-F6ED-48FB-809D-F818E4328168}" type="slidenum">
              <a:rPr lang="en-US" sz="1200"/>
              <a:pPr/>
              <a:t>11</a:t>
            </a:fld>
            <a:endParaRPr lang="en-US" sz="1200"/>
          </a:p>
        </p:txBody>
      </p:sp>
      <p:sp>
        <p:nvSpPr>
          <p:cNvPr id="35843" name="Rectangle 2"/>
          <p:cNvSpPr>
            <a:spLocks noChangeArrowheads="1" noTextEdit="1"/>
          </p:cNvSpPr>
          <p:nvPr>
            <p:ph type="sldImg"/>
          </p:nvPr>
        </p:nvSpPr>
        <p:spPr>
          <a:ln/>
        </p:spPr>
      </p:sp>
      <p:sp>
        <p:nvSpPr>
          <p:cNvPr id="3584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ea typeface="ＭＳ Ｐゴシック" pitchFamily="34" charset="-128"/>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ＭＳ Ｐゴシック" pitchFamily="34" charset="-128"/>
              </a:defRPr>
            </a:lvl1pPr>
            <a:lvl2pPr marL="742950" indent="-285750">
              <a:defRPr sz="2400">
                <a:solidFill>
                  <a:schemeClr val="tx1"/>
                </a:solidFill>
                <a:latin typeface="Arial" charset="0"/>
                <a:ea typeface="ＭＳ Ｐゴシック" pitchFamily="34" charset="-128"/>
              </a:defRPr>
            </a:lvl2pPr>
            <a:lvl3pPr marL="1143000" indent="-228600">
              <a:defRPr sz="2400">
                <a:solidFill>
                  <a:schemeClr val="tx1"/>
                </a:solidFill>
                <a:latin typeface="Arial" charset="0"/>
                <a:ea typeface="ＭＳ Ｐゴシック" pitchFamily="34" charset="-128"/>
              </a:defRPr>
            </a:lvl3pPr>
            <a:lvl4pPr marL="1600200" indent="-228600">
              <a:defRPr sz="2400">
                <a:solidFill>
                  <a:schemeClr val="tx1"/>
                </a:solidFill>
                <a:latin typeface="Arial" charset="0"/>
                <a:ea typeface="ＭＳ Ｐゴシック" pitchFamily="34" charset="-128"/>
              </a:defRPr>
            </a:lvl4pPr>
            <a:lvl5pPr marL="2057400" indent="-228600">
              <a:defRPr sz="2400">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charset="0"/>
                <a:ea typeface="ＭＳ Ｐゴシック" pitchFamily="34" charset="-128"/>
              </a:defRPr>
            </a:lvl9pPr>
          </a:lstStyle>
          <a:p>
            <a:fld id="{CEACFF65-222E-4D88-8EA8-854ADB2F945F}" type="slidenum">
              <a:rPr lang="en-US" sz="1200"/>
              <a:pPr/>
              <a:t>12</a:t>
            </a:fld>
            <a:endParaRPr lang="en-US" sz="1200"/>
          </a:p>
        </p:txBody>
      </p:sp>
      <p:sp>
        <p:nvSpPr>
          <p:cNvPr id="36867" name="Rectangle 2"/>
          <p:cNvSpPr>
            <a:spLocks noChangeArrowheads="1" noTextEdit="1"/>
          </p:cNvSpPr>
          <p:nvPr>
            <p:ph type="sldImg"/>
          </p:nvPr>
        </p:nvSpPr>
        <p:spPr>
          <a:ln/>
        </p:spPr>
      </p:sp>
      <p:sp>
        <p:nvSpPr>
          <p:cNvPr id="3686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ea typeface="ＭＳ Ｐゴシック" pitchFamily="34" charset="-128"/>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ＭＳ Ｐゴシック" pitchFamily="34" charset="-128"/>
              </a:defRPr>
            </a:lvl1pPr>
            <a:lvl2pPr marL="742950" indent="-285750">
              <a:defRPr sz="2400">
                <a:solidFill>
                  <a:schemeClr val="tx1"/>
                </a:solidFill>
                <a:latin typeface="Arial" charset="0"/>
                <a:ea typeface="ＭＳ Ｐゴシック" pitchFamily="34" charset="-128"/>
              </a:defRPr>
            </a:lvl2pPr>
            <a:lvl3pPr marL="1143000" indent="-228600">
              <a:defRPr sz="2400">
                <a:solidFill>
                  <a:schemeClr val="tx1"/>
                </a:solidFill>
                <a:latin typeface="Arial" charset="0"/>
                <a:ea typeface="ＭＳ Ｐゴシック" pitchFamily="34" charset="-128"/>
              </a:defRPr>
            </a:lvl3pPr>
            <a:lvl4pPr marL="1600200" indent="-228600">
              <a:defRPr sz="2400">
                <a:solidFill>
                  <a:schemeClr val="tx1"/>
                </a:solidFill>
                <a:latin typeface="Arial" charset="0"/>
                <a:ea typeface="ＭＳ Ｐゴシック" pitchFamily="34" charset="-128"/>
              </a:defRPr>
            </a:lvl4pPr>
            <a:lvl5pPr marL="2057400" indent="-228600">
              <a:defRPr sz="2400">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charset="0"/>
                <a:ea typeface="ＭＳ Ｐゴシック" pitchFamily="34" charset="-128"/>
              </a:defRPr>
            </a:lvl9pPr>
          </a:lstStyle>
          <a:p>
            <a:fld id="{E3B0A0CB-D9E7-4825-BDB3-E057EB82D104}" type="slidenum">
              <a:rPr lang="en-US" sz="1200"/>
              <a:pPr/>
              <a:t>13</a:t>
            </a:fld>
            <a:endParaRPr lang="en-US" sz="1200"/>
          </a:p>
        </p:txBody>
      </p:sp>
      <p:sp>
        <p:nvSpPr>
          <p:cNvPr id="37891" name="Rectangle 2"/>
          <p:cNvSpPr>
            <a:spLocks noChangeArrowheads="1" noTextEdit="1"/>
          </p:cNvSpPr>
          <p:nvPr>
            <p:ph type="sldImg"/>
          </p:nvPr>
        </p:nvSpPr>
        <p:spPr>
          <a:ln/>
        </p:spPr>
      </p:sp>
      <p:sp>
        <p:nvSpPr>
          <p:cNvPr id="378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ea typeface="ＭＳ Ｐゴシック" pitchFamily="34" charset="-128"/>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ＭＳ Ｐゴシック" pitchFamily="34" charset="-128"/>
              </a:defRPr>
            </a:lvl1pPr>
            <a:lvl2pPr marL="742950" indent="-285750">
              <a:defRPr sz="2400">
                <a:solidFill>
                  <a:schemeClr val="tx1"/>
                </a:solidFill>
                <a:latin typeface="Arial" charset="0"/>
                <a:ea typeface="ＭＳ Ｐゴシック" pitchFamily="34" charset="-128"/>
              </a:defRPr>
            </a:lvl2pPr>
            <a:lvl3pPr marL="1143000" indent="-228600">
              <a:defRPr sz="2400">
                <a:solidFill>
                  <a:schemeClr val="tx1"/>
                </a:solidFill>
                <a:latin typeface="Arial" charset="0"/>
                <a:ea typeface="ＭＳ Ｐゴシック" pitchFamily="34" charset="-128"/>
              </a:defRPr>
            </a:lvl3pPr>
            <a:lvl4pPr marL="1600200" indent="-228600">
              <a:defRPr sz="2400">
                <a:solidFill>
                  <a:schemeClr val="tx1"/>
                </a:solidFill>
                <a:latin typeface="Arial" charset="0"/>
                <a:ea typeface="ＭＳ Ｐゴシック" pitchFamily="34" charset="-128"/>
              </a:defRPr>
            </a:lvl4pPr>
            <a:lvl5pPr marL="2057400" indent="-228600">
              <a:defRPr sz="2400">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charset="0"/>
                <a:ea typeface="ＭＳ Ｐゴシック" pitchFamily="34" charset="-128"/>
              </a:defRPr>
            </a:lvl9pPr>
          </a:lstStyle>
          <a:p>
            <a:fld id="{668C25F4-7C8D-458E-95F9-9A4039F2E767}" type="slidenum">
              <a:rPr lang="en-US" sz="1200"/>
              <a:pPr/>
              <a:t>14</a:t>
            </a:fld>
            <a:endParaRPr lang="en-US" sz="1200"/>
          </a:p>
        </p:txBody>
      </p:sp>
      <p:sp>
        <p:nvSpPr>
          <p:cNvPr id="38915" name="Rectangle 2"/>
          <p:cNvSpPr>
            <a:spLocks noChangeArrowheads="1" noTextEdit="1"/>
          </p:cNvSpPr>
          <p:nvPr>
            <p:ph type="sldImg"/>
          </p:nvPr>
        </p:nvSpPr>
        <p:spPr>
          <a:ln/>
        </p:spPr>
      </p:sp>
      <p:sp>
        <p:nvSpPr>
          <p:cNvPr id="3891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ea typeface="ＭＳ Ｐゴシック" pitchFamily="34" charset="-128"/>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ＭＳ Ｐゴシック" pitchFamily="34" charset="-128"/>
              </a:defRPr>
            </a:lvl1pPr>
            <a:lvl2pPr marL="742950" indent="-285750">
              <a:defRPr sz="2400">
                <a:solidFill>
                  <a:schemeClr val="tx1"/>
                </a:solidFill>
                <a:latin typeface="Arial" charset="0"/>
                <a:ea typeface="ＭＳ Ｐゴシック" pitchFamily="34" charset="-128"/>
              </a:defRPr>
            </a:lvl2pPr>
            <a:lvl3pPr marL="1143000" indent="-228600">
              <a:defRPr sz="2400">
                <a:solidFill>
                  <a:schemeClr val="tx1"/>
                </a:solidFill>
                <a:latin typeface="Arial" charset="0"/>
                <a:ea typeface="ＭＳ Ｐゴシック" pitchFamily="34" charset="-128"/>
              </a:defRPr>
            </a:lvl3pPr>
            <a:lvl4pPr marL="1600200" indent="-228600">
              <a:defRPr sz="2400">
                <a:solidFill>
                  <a:schemeClr val="tx1"/>
                </a:solidFill>
                <a:latin typeface="Arial" charset="0"/>
                <a:ea typeface="ＭＳ Ｐゴシック" pitchFamily="34" charset="-128"/>
              </a:defRPr>
            </a:lvl4pPr>
            <a:lvl5pPr marL="2057400" indent="-228600">
              <a:defRPr sz="2400">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charset="0"/>
                <a:ea typeface="ＭＳ Ｐゴシック" pitchFamily="34" charset="-128"/>
              </a:defRPr>
            </a:lvl9pPr>
          </a:lstStyle>
          <a:p>
            <a:fld id="{2401F441-131C-4817-AB15-1F0B84CE221A}" type="slidenum">
              <a:rPr lang="en-US" sz="1200"/>
              <a:pPr/>
              <a:t>15</a:t>
            </a:fld>
            <a:endParaRPr lang="en-US" sz="1200"/>
          </a:p>
        </p:txBody>
      </p:sp>
      <p:sp>
        <p:nvSpPr>
          <p:cNvPr id="39939" name="Rectangle 2"/>
          <p:cNvSpPr>
            <a:spLocks noChangeArrowheads="1" noTextEdit="1"/>
          </p:cNvSpPr>
          <p:nvPr>
            <p:ph type="sldImg"/>
          </p:nvPr>
        </p:nvSpPr>
        <p:spPr>
          <a:ln/>
        </p:spPr>
      </p:sp>
      <p:sp>
        <p:nvSpPr>
          <p:cNvPr id="399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ea typeface="ＭＳ Ｐゴシック" pitchFamily="34" charset="-128"/>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ＭＳ Ｐゴシック" pitchFamily="34" charset="-128"/>
              </a:defRPr>
            </a:lvl1pPr>
            <a:lvl2pPr marL="742950" indent="-285750">
              <a:defRPr sz="2400">
                <a:solidFill>
                  <a:schemeClr val="tx1"/>
                </a:solidFill>
                <a:latin typeface="Arial" charset="0"/>
                <a:ea typeface="ＭＳ Ｐゴシック" pitchFamily="34" charset="-128"/>
              </a:defRPr>
            </a:lvl2pPr>
            <a:lvl3pPr marL="1143000" indent="-228600">
              <a:defRPr sz="2400">
                <a:solidFill>
                  <a:schemeClr val="tx1"/>
                </a:solidFill>
                <a:latin typeface="Arial" charset="0"/>
                <a:ea typeface="ＭＳ Ｐゴシック" pitchFamily="34" charset="-128"/>
              </a:defRPr>
            </a:lvl3pPr>
            <a:lvl4pPr marL="1600200" indent="-228600">
              <a:defRPr sz="2400">
                <a:solidFill>
                  <a:schemeClr val="tx1"/>
                </a:solidFill>
                <a:latin typeface="Arial" charset="0"/>
                <a:ea typeface="ＭＳ Ｐゴシック" pitchFamily="34" charset="-128"/>
              </a:defRPr>
            </a:lvl4pPr>
            <a:lvl5pPr marL="2057400" indent="-228600">
              <a:defRPr sz="2400">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charset="0"/>
                <a:ea typeface="ＭＳ Ｐゴシック" pitchFamily="34" charset="-128"/>
              </a:defRPr>
            </a:lvl9pPr>
          </a:lstStyle>
          <a:p>
            <a:fld id="{86DFBF50-6A4B-4220-93E1-DB6027222AD3}" type="slidenum">
              <a:rPr lang="en-US" sz="1200"/>
              <a:pPr/>
              <a:t>16</a:t>
            </a:fld>
            <a:endParaRPr lang="en-US" sz="1200"/>
          </a:p>
        </p:txBody>
      </p:sp>
      <p:sp>
        <p:nvSpPr>
          <p:cNvPr id="40963" name="Rectangle 2"/>
          <p:cNvSpPr>
            <a:spLocks noChangeArrowheads="1" noTextEdit="1"/>
          </p:cNvSpPr>
          <p:nvPr>
            <p:ph type="sldImg"/>
          </p:nvPr>
        </p:nvSpPr>
        <p:spPr>
          <a:ln/>
        </p:spPr>
      </p:sp>
      <p:sp>
        <p:nvSpPr>
          <p:cNvPr id="4096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ea typeface="ＭＳ Ｐゴシック" pitchFamily="34" charset="-128"/>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ＭＳ Ｐゴシック" pitchFamily="34" charset="-128"/>
              </a:defRPr>
            </a:lvl1pPr>
            <a:lvl2pPr marL="742950" indent="-285750">
              <a:defRPr sz="2400">
                <a:solidFill>
                  <a:schemeClr val="tx1"/>
                </a:solidFill>
                <a:latin typeface="Arial" charset="0"/>
                <a:ea typeface="ＭＳ Ｐゴシック" pitchFamily="34" charset="-128"/>
              </a:defRPr>
            </a:lvl2pPr>
            <a:lvl3pPr marL="1143000" indent="-228600">
              <a:defRPr sz="2400">
                <a:solidFill>
                  <a:schemeClr val="tx1"/>
                </a:solidFill>
                <a:latin typeface="Arial" charset="0"/>
                <a:ea typeface="ＭＳ Ｐゴシック" pitchFamily="34" charset="-128"/>
              </a:defRPr>
            </a:lvl3pPr>
            <a:lvl4pPr marL="1600200" indent="-228600">
              <a:defRPr sz="2400">
                <a:solidFill>
                  <a:schemeClr val="tx1"/>
                </a:solidFill>
                <a:latin typeface="Arial" charset="0"/>
                <a:ea typeface="ＭＳ Ｐゴシック" pitchFamily="34" charset="-128"/>
              </a:defRPr>
            </a:lvl4pPr>
            <a:lvl5pPr marL="2057400" indent="-228600">
              <a:defRPr sz="2400">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charset="0"/>
                <a:ea typeface="ＭＳ Ｐゴシック" pitchFamily="34" charset="-128"/>
              </a:defRPr>
            </a:lvl9pPr>
          </a:lstStyle>
          <a:p>
            <a:fld id="{98E2742E-0261-4598-8D3C-BDAE6F7EE140}" type="slidenum">
              <a:rPr lang="en-US" sz="1200"/>
              <a:pPr/>
              <a:t>17</a:t>
            </a:fld>
            <a:endParaRPr lang="en-US" sz="1200"/>
          </a:p>
        </p:txBody>
      </p:sp>
      <p:sp>
        <p:nvSpPr>
          <p:cNvPr id="41987" name="Rectangle 2"/>
          <p:cNvSpPr>
            <a:spLocks noChangeArrowheads="1" noTextEdit="1"/>
          </p:cNvSpPr>
          <p:nvPr>
            <p:ph type="sldImg"/>
          </p:nvPr>
        </p:nvSpPr>
        <p:spPr>
          <a:ln/>
        </p:spPr>
      </p:sp>
      <p:sp>
        <p:nvSpPr>
          <p:cNvPr id="4198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ea typeface="ＭＳ Ｐゴシック" pitchFamily="34" charset="-128"/>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ＭＳ Ｐゴシック" pitchFamily="34" charset="-128"/>
              </a:defRPr>
            </a:lvl1pPr>
            <a:lvl2pPr marL="742950" indent="-285750">
              <a:defRPr sz="2400">
                <a:solidFill>
                  <a:schemeClr val="tx1"/>
                </a:solidFill>
                <a:latin typeface="Arial" charset="0"/>
                <a:ea typeface="ＭＳ Ｐゴシック" pitchFamily="34" charset="-128"/>
              </a:defRPr>
            </a:lvl2pPr>
            <a:lvl3pPr marL="1143000" indent="-228600">
              <a:defRPr sz="2400">
                <a:solidFill>
                  <a:schemeClr val="tx1"/>
                </a:solidFill>
                <a:latin typeface="Arial" charset="0"/>
                <a:ea typeface="ＭＳ Ｐゴシック" pitchFamily="34" charset="-128"/>
              </a:defRPr>
            </a:lvl3pPr>
            <a:lvl4pPr marL="1600200" indent="-228600">
              <a:defRPr sz="2400">
                <a:solidFill>
                  <a:schemeClr val="tx1"/>
                </a:solidFill>
                <a:latin typeface="Arial" charset="0"/>
                <a:ea typeface="ＭＳ Ｐゴシック" pitchFamily="34" charset="-128"/>
              </a:defRPr>
            </a:lvl4pPr>
            <a:lvl5pPr marL="2057400" indent="-228600">
              <a:defRPr sz="2400">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charset="0"/>
                <a:ea typeface="ＭＳ Ｐゴシック" pitchFamily="34" charset="-128"/>
              </a:defRPr>
            </a:lvl9pPr>
          </a:lstStyle>
          <a:p>
            <a:fld id="{0DC9B55A-7DC7-4378-87EE-529A4D8B9972}" type="slidenum">
              <a:rPr lang="en-US" sz="1200"/>
              <a:pPr/>
              <a:t>18</a:t>
            </a:fld>
            <a:endParaRPr lang="en-US" sz="1200"/>
          </a:p>
        </p:txBody>
      </p:sp>
      <p:sp>
        <p:nvSpPr>
          <p:cNvPr id="43011" name="Rectangle 2"/>
          <p:cNvSpPr>
            <a:spLocks noChangeArrowheads="1" noTextEdit="1"/>
          </p:cNvSpPr>
          <p:nvPr>
            <p:ph type="sldImg"/>
          </p:nvPr>
        </p:nvSpPr>
        <p:spPr>
          <a:ln/>
        </p:spPr>
      </p:sp>
      <p:sp>
        <p:nvSpPr>
          <p:cNvPr id="4301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ea typeface="ＭＳ Ｐゴシック" pitchFamily="34" charset="-128"/>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ＭＳ Ｐゴシック" pitchFamily="34" charset="-128"/>
              </a:defRPr>
            </a:lvl1pPr>
            <a:lvl2pPr marL="742950" indent="-285750">
              <a:defRPr sz="2400">
                <a:solidFill>
                  <a:schemeClr val="tx1"/>
                </a:solidFill>
                <a:latin typeface="Arial" charset="0"/>
                <a:ea typeface="ＭＳ Ｐゴシック" pitchFamily="34" charset="-128"/>
              </a:defRPr>
            </a:lvl2pPr>
            <a:lvl3pPr marL="1143000" indent="-228600">
              <a:defRPr sz="2400">
                <a:solidFill>
                  <a:schemeClr val="tx1"/>
                </a:solidFill>
                <a:latin typeface="Arial" charset="0"/>
                <a:ea typeface="ＭＳ Ｐゴシック" pitchFamily="34" charset="-128"/>
              </a:defRPr>
            </a:lvl3pPr>
            <a:lvl4pPr marL="1600200" indent="-228600">
              <a:defRPr sz="2400">
                <a:solidFill>
                  <a:schemeClr val="tx1"/>
                </a:solidFill>
                <a:latin typeface="Arial" charset="0"/>
                <a:ea typeface="ＭＳ Ｐゴシック" pitchFamily="34" charset="-128"/>
              </a:defRPr>
            </a:lvl4pPr>
            <a:lvl5pPr marL="2057400" indent="-228600">
              <a:defRPr sz="2400">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charset="0"/>
                <a:ea typeface="ＭＳ Ｐゴシック" pitchFamily="34" charset="-128"/>
              </a:defRPr>
            </a:lvl9pPr>
          </a:lstStyle>
          <a:p>
            <a:fld id="{86045D84-84FA-42A9-83DF-C42C13C4B8C4}" type="slidenum">
              <a:rPr lang="en-US" sz="1200"/>
              <a:pPr/>
              <a:t>19</a:t>
            </a:fld>
            <a:endParaRPr lang="en-US" sz="1200"/>
          </a:p>
        </p:txBody>
      </p:sp>
      <p:sp>
        <p:nvSpPr>
          <p:cNvPr id="44035" name="Rectangle 2"/>
          <p:cNvSpPr>
            <a:spLocks noChangeArrowheads="1" noTextEdit="1"/>
          </p:cNvSpPr>
          <p:nvPr>
            <p:ph type="sldImg"/>
          </p:nvPr>
        </p:nvSpPr>
        <p:spPr>
          <a:ln/>
        </p:spPr>
      </p:sp>
      <p:sp>
        <p:nvSpPr>
          <p:cNvPr id="4403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ea typeface="ＭＳ Ｐゴシック" pitchFamily="34" charset="-128"/>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ＭＳ Ｐゴシック" pitchFamily="34" charset="-128"/>
              </a:defRPr>
            </a:lvl1pPr>
            <a:lvl2pPr marL="742950" indent="-285750">
              <a:defRPr sz="2400">
                <a:solidFill>
                  <a:schemeClr val="tx1"/>
                </a:solidFill>
                <a:latin typeface="Arial" charset="0"/>
                <a:ea typeface="ＭＳ Ｐゴシック" pitchFamily="34" charset="-128"/>
              </a:defRPr>
            </a:lvl2pPr>
            <a:lvl3pPr marL="1143000" indent="-228600">
              <a:defRPr sz="2400">
                <a:solidFill>
                  <a:schemeClr val="tx1"/>
                </a:solidFill>
                <a:latin typeface="Arial" charset="0"/>
                <a:ea typeface="ＭＳ Ｐゴシック" pitchFamily="34" charset="-128"/>
              </a:defRPr>
            </a:lvl3pPr>
            <a:lvl4pPr marL="1600200" indent="-228600">
              <a:defRPr sz="2400">
                <a:solidFill>
                  <a:schemeClr val="tx1"/>
                </a:solidFill>
                <a:latin typeface="Arial" charset="0"/>
                <a:ea typeface="ＭＳ Ｐゴシック" pitchFamily="34" charset="-128"/>
              </a:defRPr>
            </a:lvl4pPr>
            <a:lvl5pPr marL="2057400" indent="-228600">
              <a:defRPr sz="2400">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charset="0"/>
                <a:ea typeface="ＭＳ Ｐゴシック" pitchFamily="34" charset="-128"/>
              </a:defRPr>
            </a:lvl9pPr>
          </a:lstStyle>
          <a:p>
            <a:fld id="{F26AD375-429B-4554-868D-9D50B1FB08BB}" type="slidenum">
              <a:rPr lang="en-US" sz="1200"/>
              <a:pPr/>
              <a:t>2</a:t>
            </a:fld>
            <a:endParaRPr lang="en-US" sz="1200"/>
          </a:p>
        </p:txBody>
      </p:sp>
      <p:sp>
        <p:nvSpPr>
          <p:cNvPr id="25603" name="Rectangle 2"/>
          <p:cNvSpPr>
            <a:spLocks noChangeArrowheads="1" noTextEdit="1"/>
          </p:cNvSpPr>
          <p:nvPr>
            <p:ph type="sldImg"/>
          </p:nvPr>
        </p:nvSpPr>
        <p:spPr>
          <a:ln/>
        </p:spPr>
      </p:sp>
      <p:sp>
        <p:nvSpPr>
          <p:cNvPr id="2560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ea typeface="ＭＳ Ｐゴシック" pitchFamily="34" charset="-128"/>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ＭＳ Ｐゴシック" pitchFamily="34" charset="-128"/>
              </a:defRPr>
            </a:lvl1pPr>
            <a:lvl2pPr marL="742950" indent="-285750">
              <a:defRPr sz="2400">
                <a:solidFill>
                  <a:schemeClr val="tx1"/>
                </a:solidFill>
                <a:latin typeface="Arial" charset="0"/>
                <a:ea typeface="ＭＳ Ｐゴシック" pitchFamily="34" charset="-128"/>
              </a:defRPr>
            </a:lvl2pPr>
            <a:lvl3pPr marL="1143000" indent="-228600">
              <a:defRPr sz="2400">
                <a:solidFill>
                  <a:schemeClr val="tx1"/>
                </a:solidFill>
                <a:latin typeface="Arial" charset="0"/>
                <a:ea typeface="ＭＳ Ｐゴシック" pitchFamily="34" charset="-128"/>
              </a:defRPr>
            </a:lvl3pPr>
            <a:lvl4pPr marL="1600200" indent="-228600">
              <a:defRPr sz="2400">
                <a:solidFill>
                  <a:schemeClr val="tx1"/>
                </a:solidFill>
                <a:latin typeface="Arial" charset="0"/>
                <a:ea typeface="ＭＳ Ｐゴシック" pitchFamily="34" charset="-128"/>
              </a:defRPr>
            </a:lvl4pPr>
            <a:lvl5pPr marL="2057400" indent="-228600">
              <a:defRPr sz="2400">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charset="0"/>
                <a:ea typeface="ＭＳ Ｐゴシック" pitchFamily="34" charset="-128"/>
              </a:defRPr>
            </a:lvl9pPr>
          </a:lstStyle>
          <a:p>
            <a:fld id="{666ECE5F-4743-48FA-AF99-2992A1D3546A}" type="slidenum">
              <a:rPr lang="en-US" sz="1200"/>
              <a:pPr/>
              <a:t>3</a:t>
            </a:fld>
            <a:endParaRPr lang="en-US" sz="1200"/>
          </a:p>
        </p:txBody>
      </p:sp>
      <p:sp>
        <p:nvSpPr>
          <p:cNvPr id="26627" name="Rectangle 2"/>
          <p:cNvSpPr>
            <a:spLocks noChangeArrowheads="1" noTextEdit="1"/>
          </p:cNvSpPr>
          <p:nvPr>
            <p:ph type="sldImg"/>
          </p:nvPr>
        </p:nvSpPr>
        <p:spPr>
          <a:ln/>
        </p:spPr>
      </p:sp>
      <p:sp>
        <p:nvSpPr>
          <p:cNvPr id="2662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ea typeface="ＭＳ Ｐゴシック" pitchFamily="34" charset="-128"/>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ＭＳ Ｐゴシック" pitchFamily="34" charset="-128"/>
              </a:defRPr>
            </a:lvl1pPr>
            <a:lvl2pPr marL="742950" indent="-285750">
              <a:defRPr sz="2400">
                <a:solidFill>
                  <a:schemeClr val="tx1"/>
                </a:solidFill>
                <a:latin typeface="Arial" charset="0"/>
                <a:ea typeface="ＭＳ Ｐゴシック" pitchFamily="34" charset="-128"/>
              </a:defRPr>
            </a:lvl2pPr>
            <a:lvl3pPr marL="1143000" indent="-228600">
              <a:defRPr sz="2400">
                <a:solidFill>
                  <a:schemeClr val="tx1"/>
                </a:solidFill>
                <a:latin typeface="Arial" charset="0"/>
                <a:ea typeface="ＭＳ Ｐゴシック" pitchFamily="34" charset="-128"/>
              </a:defRPr>
            </a:lvl3pPr>
            <a:lvl4pPr marL="1600200" indent="-228600">
              <a:defRPr sz="2400">
                <a:solidFill>
                  <a:schemeClr val="tx1"/>
                </a:solidFill>
                <a:latin typeface="Arial" charset="0"/>
                <a:ea typeface="ＭＳ Ｐゴシック" pitchFamily="34" charset="-128"/>
              </a:defRPr>
            </a:lvl4pPr>
            <a:lvl5pPr marL="2057400" indent="-228600">
              <a:defRPr sz="2400">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charset="0"/>
                <a:ea typeface="ＭＳ Ｐゴシック" pitchFamily="34" charset="-128"/>
              </a:defRPr>
            </a:lvl9pPr>
          </a:lstStyle>
          <a:p>
            <a:fld id="{5D2B097D-A3BC-4F05-B369-A3C165B867BE}" type="slidenum">
              <a:rPr lang="en-US" sz="1200"/>
              <a:pPr/>
              <a:t>4</a:t>
            </a:fld>
            <a:endParaRPr lang="en-US" sz="1200"/>
          </a:p>
        </p:txBody>
      </p:sp>
      <p:sp>
        <p:nvSpPr>
          <p:cNvPr id="27651" name="Rectangle 2"/>
          <p:cNvSpPr>
            <a:spLocks noChangeArrowheads="1" noTextEdit="1"/>
          </p:cNvSpPr>
          <p:nvPr>
            <p:ph type="sldImg"/>
          </p:nvPr>
        </p:nvSpPr>
        <p:spPr>
          <a:ln/>
        </p:spPr>
      </p:sp>
      <p:sp>
        <p:nvSpPr>
          <p:cNvPr id="2765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ea typeface="ＭＳ Ｐゴシック" pitchFamily="34" charset="-128"/>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ＭＳ Ｐゴシック" pitchFamily="34" charset="-128"/>
              </a:defRPr>
            </a:lvl1pPr>
            <a:lvl2pPr marL="742950" indent="-285750">
              <a:defRPr sz="2400">
                <a:solidFill>
                  <a:schemeClr val="tx1"/>
                </a:solidFill>
                <a:latin typeface="Arial" charset="0"/>
                <a:ea typeface="ＭＳ Ｐゴシック" pitchFamily="34" charset="-128"/>
              </a:defRPr>
            </a:lvl2pPr>
            <a:lvl3pPr marL="1143000" indent="-228600">
              <a:defRPr sz="2400">
                <a:solidFill>
                  <a:schemeClr val="tx1"/>
                </a:solidFill>
                <a:latin typeface="Arial" charset="0"/>
                <a:ea typeface="ＭＳ Ｐゴシック" pitchFamily="34" charset="-128"/>
              </a:defRPr>
            </a:lvl3pPr>
            <a:lvl4pPr marL="1600200" indent="-228600">
              <a:defRPr sz="2400">
                <a:solidFill>
                  <a:schemeClr val="tx1"/>
                </a:solidFill>
                <a:latin typeface="Arial" charset="0"/>
                <a:ea typeface="ＭＳ Ｐゴシック" pitchFamily="34" charset="-128"/>
              </a:defRPr>
            </a:lvl4pPr>
            <a:lvl5pPr marL="2057400" indent="-228600">
              <a:defRPr sz="2400">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charset="0"/>
                <a:ea typeface="ＭＳ Ｐゴシック" pitchFamily="34" charset="-128"/>
              </a:defRPr>
            </a:lvl9pPr>
          </a:lstStyle>
          <a:p>
            <a:fld id="{275552E9-7020-4DE0-B601-7115C2A93485}" type="slidenum">
              <a:rPr lang="en-US" sz="1200"/>
              <a:pPr/>
              <a:t>5</a:t>
            </a:fld>
            <a:endParaRPr lang="en-US" sz="1200"/>
          </a:p>
        </p:txBody>
      </p:sp>
      <p:sp>
        <p:nvSpPr>
          <p:cNvPr id="28675" name="Rectangle 2"/>
          <p:cNvSpPr>
            <a:spLocks noChangeArrowheads="1" noTextEdit="1"/>
          </p:cNvSpPr>
          <p:nvPr>
            <p:ph type="sldImg"/>
          </p:nvPr>
        </p:nvSpPr>
        <p:spPr>
          <a:ln/>
        </p:spPr>
      </p:sp>
      <p:sp>
        <p:nvSpPr>
          <p:cNvPr id="2867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ea typeface="ＭＳ Ｐゴシック" pitchFamily="34" charset="-128"/>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ＭＳ Ｐゴシック" pitchFamily="34" charset="-128"/>
              </a:defRPr>
            </a:lvl1pPr>
            <a:lvl2pPr marL="742950" indent="-285750">
              <a:defRPr sz="2400">
                <a:solidFill>
                  <a:schemeClr val="tx1"/>
                </a:solidFill>
                <a:latin typeface="Arial" charset="0"/>
                <a:ea typeface="ＭＳ Ｐゴシック" pitchFamily="34" charset="-128"/>
              </a:defRPr>
            </a:lvl2pPr>
            <a:lvl3pPr marL="1143000" indent="-228600">
              <a:defRPr sz="2400">
                <a:solidFill>
                  <a:schemeClr val="tx1"/>
                </a:solidFill>
                <a:latin typeface="Arial" charset="0"/>
                <a:ea typeface="ＭＳ Ｐゴシック" pitchFamily="34" charset="-128"/>
              </a:defRPr>
            </a:lvl3pPr>
            <a:lvl4pPr marL="1600200" indent="-228600">
              <a:defRPr sz="2400">
                <a:solidFill>
                  <a:schemeClr val="tx1"/>
                </a:solidFill>
                <a:latin typeface="Arial" charset="0"/>
                <a:ea typeface="ＭＳ Ｐゴシック" pitchFamily="34" charset="-128"/>
              </a:defRPr>
            </a:lvl4pPr>
            <a:lvl5pPr marL="2057400" indent="-228600">
              <a:defRPr sz="2400">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charset="0"/>
                <a:ea typeface="ＭＳ Ｐゴシック" pitchFamily="34" charset="-128"/>
              </a:defRPr>
            </a:lvl9pPr>
          </a:lstStyle>
          <a:p>
            <a:fld id="{42FFDD0D-5134-4771-AC74-9424130C720E}" type="slidenum">
              <a:rPr lang="en-US" sz="1200"/>
              <a:pPr/>
              <a:t>6</a:t>
            </a:fld>
            <a:endParaRPr lang="en-US" sz="1200"/>
          </a:p>
        </p:txBody>
      </p:sp>
      <p:sp>
        <p:nvSpPr>
          <p:cNvPr id="30723" name="Rectangle 2"/>
          <p:cNvSpPr>
            <a:spLocks noChangeArrowheads="1" noTextEdit="1"/>
          </p:cNvSpPr>
          <p:nvPr>
            <p:ph type="sldImg"/>
          </p:nvPr>
        </p:nvSpPr>
        <p:spPr>
          <a:ln/>
        </p:spPr>
      </p:sp>
      <p:sp>
        <p:nvSpPr>
          <p:cNvPr id="3072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ea typeface="ＭＳ Ｐゴシック" pitchFamily="34" charset="-128"/>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ＭＳ Ｐゴシック" pitchFamily="34" charset="-128"/>
              </a:defRPr>
            </a:lvl1pPr>
            <a:lvl2pPr marL="742950" indent="-285750">
              <a:defRPr sz="2400">
                <a:solidFill>
                  <a:schemeClr val="tx1"/>
                </a:solidFill>
                <a:latin typeface="Arial" charset="0"/>
                <a:ea typeface="ＭＳ Ｐゴシック" pitchFamily="34" charset="-128"/>
              </a:defRPr>
            </a:lvl2pPr>
            <a:lvl3pPr marL="1143000" indent="-228600">
              <a:defRPr sz="2400">
                <a:solidFill>
                  <a:schemeClr val="tx1"/>
                </a:solidFill>
                <a:latin typeface="Arial" charset="0"/>
                <a:ea typeface="ＭＳ Ｐゴシック" pitchFamily="34" charset="-128"/>
              </a:defRPr>
            </a:lvl3pPr>
            <a:lvl4pPr marL="1600200" indent="-228600">
              <a:defRPr sz="2400">
                <a:solidFill>
                  <a:schemeClr val="tx1"/>
                </a:solidFill>
                <a:latin typeface="Arial" charset="0"/>
                <a:ea typeface="ＭＳ Ｐゴシック" pitchFamily="34" charset="-128"/>
              </a:defRPr>
            </a:lvl4pPr>
            <a:lvl5pPr marL="2057400" indent="-228600">
              <a:defRPr sz="2400">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charset="0"/>
                <a:ea typeface="ＭＳ Ｐゴシック" pitchFamily="34" charset="-128"/>
              </a:defRPr>
            </a:lvl9pPr>
          </a:lstStyle>
          <a:p>
            <a:fld id="{94EA0881-FDAA-48AB-B4A9-74EB1186353A}" type="slidenum">
              <a:rPr lang="en-US" sz="1200"/>
              <a:pPr/>
              <a:t>7</a:t>
            </a:fld>
            <a:endParaRPr lang="en-US" sz="1200"/>
          </a:p>
        </p:txBody>
      </p:sp>
      <p:sp>
        <p:nvSpPr>
          <p:cNvPr id="32771" name="Rectangle 2"/>
          <p:cNvSpPr>
            <a:spLocks noChangeArrowheads="1" noTextEdit="1"/>
          </p:cNvSpPr>
          <p:nvPr>
            <p:ph type="sldImg"/>
          </p:nvPr>
        </p:nvSpPr>
        <p:spPr>
          <a:ln/>
        </p:spPr>
      </p:sp>
      <p:sp>
        <p:nvSpPr>
          <p:cNvPr id="3277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ea typeface="ＭＳ Ｐゴシック" pitchFamily="34" charset="-128"/>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ＭＳ Ｐゴシック" pitchFamily="34" charset="-128"/>
              </a:defRPr>
            </a:lvl1pPr>
            <a:lvl2pPr marL="742950" indent="-285750">
              <a:defRPr sz="2400">
                <a:solidFill>
                  <a:schemeClr val="tx1"/>
                </a:solidFill>
                <a:latin typeface="Arial" charset="0"/>
                <a:ea typeface="ＭＳ Ｐゴシック" pitchFamily="34" charset="-128"/>
              </a:defRPr>
            </a:lvl2pPr>
            <a:lvl3pPr marL="1143000" indent="-228600">
              <a:defRPr sz="2400">
                <a:solidFill>
                  <a:schemeClr val="tx1"/>
                </a:solidFill>
                <a:latin typeface="Arial" charset="0"/>
                <a:ea typeface="ＭＳ Ｐゴシック" pitchFamily="34" charset="-128"/>
              </a:defRPr>
            </a:lvl3pPr>
            <a:lvl4pPr marL="1600200" indent="-228600">
              <a:defRPr sz="2400">
                <a:solidFill>
                  <a:schemeClr val="tx1"/>
                </a:solidFill>
                <a:latin typeface="Arial" charset="0"/>
                <a:ea typeface="ＭＳ Ｐゴシック" pitchFamily="34" charset="-128"/>
              </a:defRPr>
            </a:lvl4pPr>
            <a:lvl5pPr marL="2057400" indent="-228600">
              <a:defRPr sz="2400">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charset="0"/>
                <a:ea typeface="ＭＳ Ｐゴシック" pitchFamily="34" charset="-128"/>
              </a:defRPr>
            </a:lvl9pPr>
          </a:lstStyle>
          <a:p>
            <a:fld id="{394BFA65-A324-45C7-BE2F-656D13A4CC63}" type="slidenum">
              <a:rPr lang="en-US" sz="1200"/>
              <a:pPr/>
              <a:t>9</a:t>
            </a:fld>
            <a:endParaRPr lang="en-US" sz="1200"/>
          </a:p>
        </p:txBody>
      </p:sp>
      <p:sp>
        <p:nvSpPr>
          <p:cNvPr id="33795" name="Rectangle 2"/>
          <p:cNvSpPr>
            <a:spLocks noChangeArrowheads="1" noTextEdit="1"/>
          </p:cNvSpPr>
          <p:nvPr>
            <p:ph type="sldImg"/>
          </p:nvPr>
        </p:nvSpPr>
        <p:spPr>
          <a:ln/>
        </p:spPr>
      </p:sp>
      <p:sp>
        <p:nvSpPr>
          <p:cNvPr id="337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ea typeface="ＭＳ Ｐゴシック" pitchFamily="34" charset="-128"/>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ＭＳ Ｐゴシック" pitchFamily="34" charset="-128"/>
              </a:defRPr>
            </a:lvl1pPr>
            <a:lvl2pPr marL="742950" indent="-285750">
              <a:defRPr sz="2400">
                <a:solidFill>
                  <a:schemeClr val="tx1"/>
                </a:solidFill>
                <a:latin typeface="Arial" charset="0"/>
                <a:ea typeface="ＭＳ Ｐゴシック" pitchFamily="34" charset="-128"/>
              </a:defRPr>
            </a:lvl2pPr>
            <a:lvl3pPr marL="1143000" indent="-228600">
              <a:defRPr sz="2400">
                <a:solidFill>
                  <a:schemeClr val="tx1"/>
                </a:solidFill>
                <a:latin typeface="Arial" charset="0"/>
                <a:ea typeface="ＭＳ Ｐゴシック" pitchFamily="34" charset="-128"/>
              </a:defRPr>
            </a:lvl3pPr>
            <a:lvl4pPr marL="1600200" indent="-228600">
              <a:defRPr sz="2400">
                <a:solidFill>
                  <a:schemeClr val="tx1"/>
                </a:solidFill>
                <a:latin typeface="Arial" charset="0"/>
                <a:ea typeface="ＭＳ Ｐゴシック" pitchFamily="34" charset="-128"/>
              </a:defRPr>
            </a:lvl4pPr>
            <a:lvl5pPr marL="2057400" indent="-228600">
              <a:defRPr sz="2400">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charset="0"/>
                <a:ea typeface="ＭＳ Ｐゴシック" pitchFamily="34" charset="-128"/>
              </a:defRPr>
            </a:lvl9pPr>
          </a:lstStyle>
          <a:p>
            <a:fld id="{D8B6B030-40F6-4648-8CB8-02E07A9DA6DB}" type="slidenum">
              <a:rPr lang="en-US" sz="1200"/>
              <a:pPr/>
              <a:t>10</a:t>
            </a:fld>
            <a:endParaRPr lang="en-US" sz="1200"/>
          </a:p>
        </p:txBody>
      </p:sp>
      <p:sp>
        <p:nvSpPr>
          <p:cNvPr id="34819" name="Rectangle 2"/>
          <p:cNvSpPr>
            <a:spLocks noChangeArrowheads="1" noTextEdit="1"/>
          </p:cNvSpPr>
          <p:nvPr>
            <p:ph type="sldImg"/>
          </p:nvPr>
        </p:nvSpPr>
        <p:spPr>
          <a:ln/>
        </p:spPr>
      </p:sp>
      <p:sp>
        <p:nvSpPr>
          <p:cNvPr id="3482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ea typeface="ＭＳ Ｐゴシック" pitchFamily="34" charset="-128"/>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D64E8DAA-6EB2-421D-92F7-0C454D1A63FE}" type="slidenum">
              <a:rPr lang="en-US"/>
              <a:pPr>
                <a:defRPr/>
              </a:pPr>
              <a:t>‹#›</a:t>
            </a:fld>
            <a:endParaRPr lang="en-US"/>
          </a:p>
        </p:txBody>
      </p:sp>
    </p:spTree>
    <p:extLst>
      <p:ext uri="{BB962C8B-B14F-4D97-AF65-F5344CB8AC3E}">
        <p14:creationId xmlns:p14="http://schemas.microsoft.com/office/powerpoint/2010/main" val="11518206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E7C1E2C4-EFD3-473B-821F-7269B15710AB}" type="slidenum">
              <a:rPr lang="en-US"/>
              <a:pPr>
                <a:defRPr/>
              </a:pPr>
              <a:t>‹#›</a:t>
            </a:fld>
            <a:endParaRPr lang="en-US"/>
          </a:p>
        </p:txBody>
      </p:sp>
    </p:spTree>
    <p:extLst>
      <p:ext uri="{BB962C8B-B14F-4D97-AF65-F5344CB8AC3E}">
        <p14:creationId xmlns:p14="http://schemas.microsoft.com/office/powerpoint/2010/main" val="42260068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A0205851-1C01-448D-AA6E-E5191E1A159F}" type="slidenum">
              <a:rPr lang="en-US"/>
              <a:pPr>
                <a:defRPr/>
              </a:pPr>
              <a:t>‹#›</a:t>
            </a:fld>
            <a:endParaRPr lang="en-US"/>
          </a:p>
        </p:txBody>
      </p:sp>
    </p:spTree>
    <p:extLst>
      <p:ext uri="{BB962C8B-B14F-4D97-AF65-F5344CB8AC3E}">
        <p14:creationId xmlns:p14="http://schemas.microsoft.com/office/powerpoint/2010/main" val="6070372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ClipArt" preserve="1">
  <p:cSld name="Title, Text and Clip Ar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lipArt Placeholder 3"/>
          <p:cNvSpPr>
            <a:spLocks noGrp="1"/>
          </p:cNvSpPr>
          <p:nvPr>
            <p:ph type="clipArt" sz="half" idx="2"/>
          </p:nvPr>
        </p:nvSpPr>
        <p:spPr>
          <a:xfrm>
            <a:off x="4648200" y="1981200"/>
            <a:ext cx="3810000" cy="4114800"/>
          </a:xfrm>
        </p:spPr>
        <p:txBody>
          <a:bodyPr/>
          <a:lstStyle/>
          <a:p>
            <a:pPr lvl="0"/>
            <a:endParaRPr lang="en-US" noProof="0" smtClean="0"/>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0387E52B-DA9A-470F-893B-5BE1A36323AA}" type="slidenum">
              <a:rPr lang="en-US"/>
              <a:pPr>
                <a:defRPr/>
              </a:pPr>
              <a:t>‹#›</a:t>
            </a:fld>
            <a:endParaRPr lang="en-US"/>
          </a:p>
        </p:txBody>
      </p:sp>
    </p:spTree>
    <p:extLst>
      <p:ext uri="{BB962C8B-B14F-4D97-AF65-F5344CB8AC3E}">
        <p14:creationId xmlns:p14="http://schemas.microsoft.com/office/powerpoint/2010/main" val="222094617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smtClean="0"/>
              <a:t>Click to edit Master title style</a:t>
            </a:r>
            <a:endParaRPr lang="en-US"/>
          </a:p>
        </p:txBody>
      </p:sp>
      <p:sp>
        <p:nvSpPr>
          <p:cNvPr id="3" name="Chart Placeholder 2"/>
          <p:cNvSpPr>
            <a:spLocks noGrp="1"/>
          </p:cNvSpPr>
          <p:nvPr>
            <p:ph type="chart" idx="1"/>
          </p:nvPr>
        </p:nvSpPr>
        <p:spPr>
          <a:xfrm>
            <a:off x="685800" y="1981200"/>
            <a:ext cx="7772400" cy="4114800"/>
          </a:xfrm>
        </p:spPr>
        <p:txBody>
          <a:bodyPr/>
          <a:lstStyle/>
          <a:p>
            <a:pPr lvl="0"/>
            <a:endParaRPr lang="en-US"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2233ABDD-7052-4AA9-8FA8-DA492C31DB4D}" type="slidenum">
              <a:rPr lang="en-US"/>
              <a:pPr>
                <a:defRPr/>
              </a:pPr>
              <a:t>‹#›</a:t>
            </a:fld>
            <a:endParaRPr lang="en-US"/>
          </a:p>
        </p:txBody>
      </p:sp>
    </p:spTree>
    <p:extLst>
      <p:ext uri="{BB962C8B-B14F-4D97-AF65-F5344CB8AC3E}">
        <p14:creationId xmlns:p14="http://schemas.microsoft.com/office/powerpoint/2010/main" val="36346242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5D001819-9997-4876-998B-62D26E47020E}" type="slidenum">
              <a:rPr lang="en-US"/>
              <a:pPr>
                <a:defRPr/>
              </a:pPr>
              <a:t>‹#›</a:t>
            </a:fld>
            <a:endParaRPr lang="en-US"/>
          </a:p>
        </p:txBody>
      </p:sp>
    </p:spTree>
    <p:extLst>
      <p:ext uri="{BB962C8B-B14F-4D97-AF65-F5344CB8AC3E}">
        <p14:creationId xmlns:p14="http://schemas.microsoft.com/office/powerpoint/2010/main" val="41854220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58C4B190-41AD-4F21-92E9-7C30CD915235}" type="slidenum">
              <a:rPr lang="en-US"/>
              <a:pPr>
                <a:defRPr/>
              </a:pPr>
              <a:t>‹#›</a:t>
            </a:fld>
            <a:endParaRPr lang="en-US"/>
          </a:p>
        </p:txBody>
      </p:sp>
    </p:spTree>
    <p:extLst>
      <p:ext uri="{BB962C8B-B14F-4D97-AF65-F5344CB8AC3E}">
        <p14:creationId xmlns:p14="http://schemas.microsoft.com/office/powerpoint/2010/main" val="34763332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CFBC7991-4DA3-4D9B-AF32-CC5643E1FFED}" type="slidenum">
              <a:rPr lang="en-US"/>
              <a:pPr>
                <a:defRPr/>
              </a:pPr>
              <a:t>‹#›</a:t>
            </a:fld>
            <a:endParaRPr lang="en-US"/>
          </a:p>
        </p:txBody>
      </p:sp>
    </p:spTree>
    <p:extLst>
      <p:ext uri="{BB962C8B-B14F-4D97-AF65-F5344CB8AC3E}">
        <p14:creationId xmlns:p14="http://schemas.microsoft.com/office/powerpoint/2010/main" val="9606597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4BB31FA0-71A2-41E9-A071-1356AB06CA5D}" type="slidenum">
              <a:rPr lang="en-US"/>
              <a:pPr>
                <a:defRPr/>
              </a:pPr>
              <a:t>‹#›</a:t>
            </a:fld>
            <a:endParaRPr lang="en-US"/>
          </a:p>
        </p:txBody>
      </p:sp>
    </p:spTree>
    <p:extLst>
      <p:ext uri="{BB962C8B-B14F-4D97-AF65-F5344CB8AC3E}">
        <p14:creationId xmlns:p14="http://schemas.microsoft.com/office/powerpoint/2010/main" val="13970070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EAFD33EA-7404-4D7E-9FF0-259468C7F2EA}" type="slidenum">
              <a:rPr lang="en-US"/>
              <a:pPr>
                <a:defRPr/>
              </a:pPr>
              <a:t>‹#›</a:t>
            </a:fld>
            <a:endParaRPr lang="en-US"/>
          </a:p>
        </p:txBody>
      </p:sp>
    </p:spTree>
    <p:extLst>
      <p:ext uri="{BB962C8B-B14F-4D97-AF65-F5344CB8AC3E}">
        <p14:creationId xmlns:p14="http://schemas.microsoft.com/office/powerpoint/2010/main" val="34631937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ACF040BA-8406-45DE-BE06-65FC3B55F879}" type="slidenum">
              <a:rPr lang="en-US"/>
              <a:pPr>
                <a:defRPr/>
              </a:pPr>
              <a:t>‹#›</a:t>
            </a:fld>
            <a:endParaRPr lang="en-US"/>
          </a:p>
        </p:txBody>
      </p:sp>
    </p:spTree>
    <p:extLst>
      <p:ext uri="{BB962C8B-B14F-4D97-AF65-F5344CB8AC3E}">
        <p14:creationId xmlns:p14="http://schemas.microsoft.com/office/powerpoint/2010/main" val="41612471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23ED38A7-76FF-469C-871A-BF2488877753}" type="slidenum">
              <a:rPr lang="en-US"/>
              <a:pPr>
                <a:defRPr/>
              </a:pPr>
              <a:t>‹#›</a:t>
            </a:fld>
            <a:endParaRPr lang="en-US"/>
          </a:p>
        </p:txBody>
      </p:sp>
    </p:spTree>
    <p:extLst>
      <p:ext uri="{BB962C8B-B14F-4D97-AF65-F5344CB8AC3E}">
        <p14:creationId xmlns:p14="http://schemas.microsoft.com/office/powerpoint/2010/main" val="15910000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34BC8496-775E-4060-B3A8-29ADB36DAB9F}" type="slidenum">
              <a:rPr lang="en-US"/>
              <a:pPr>
                <a:defRPr/>
              </a:pPr>
              <a:t>‹#›</a:t>
            </a:fld>
            <a:endParaRPr lang="en-US"/>
          </a:p>
        </p:txBody>
      </p:sp>
    </p:spTree>
    <p:extLst>
      <p:ext uri="{BB962C8B-B14F-4D97-AF65-F5344CB8AC3E}">
        <p14:creationId xmlns:p14="http://schemas.microsoft.com/office/powerpoint/2010/main" val="17271670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096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defRPr sz="1400" smtClean="0">
                <a:ea typeface="ＭＳ Ｐゴシック" pitchFamily="1" charset="-128"/>
              </a:defRPr>
            </a:lvl1pPr>
          </a:lstStyle>
          <a:p>
            <a:pPr>
              <a:defRPr/>
            </a:pPr>
            <a:endParaRPr 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ctr">
              <a:defRPr sz="1400" smtClean="0">
                <a:ea typeface="ＭＳ Ｐゴシック" pitchFamily="1" charset="-128"/>
              </a:defRPr>
            </a:lvl1pPr>
          </a:lstStyle>
          <a:p>
            <a:pPr>
              <a:defRPr/>
            </a:pPr>
            <a:endParaRPr lang="en-US"/>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a:defRPr sz="1400" smtClean="0">
                <a:ea typeface="ＭＳ Ｐゴシック" pitchFamily="1" charset="-128"/>
              </a:defRPr>
            </a:lvl1pPr>
          </a:lstStyle>
          <a:p>
            <a:pPr>
              <a:defRPr/>
            </a:pPr>
            <a:fld id="{2CDA542F-B639-47B1-B819-57DDF1D6D1D4}" type="slidenum">
              <a:rPr lang="en-US"/>
              <a:pPr>
                <a:defRPr/>
              </a:pPr>
              <a:t>‹#›</a:t>
            </a:fld>
            <a:endParaRPr lang="en-US"/>
          </a:p>
        </p:txBody>
      </p:sp>
    </p:spTree>
  </p:cSld>
  <p:clrMap bg1="dk2" tx1="lt1" bg2="dk1"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hf hdr="0" ft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ea typeface="ＭＳ Ｐゴシック" pitchFamily="1" charset="-128"/>
        </a:defRPr>
      </a:lvl2pPr>
      <a:lvl3pPr algn="ctr" rtl="0" eaLnBrk="0" fontAlgn="base" hangingPunct="0">
        <a:spcBef>
          <a:spcPct val="0"/>
        </a:spcBef>
        <a:spcAft>
          <a:spcPct val="0"/>
        </a:spcAft>
        <a:defRPr sz="4400">
          <a:solidFill>
            <a:schemeClr val="tx2"/>
          </a:solidFill>
          <a:latin typeface="Arial" charset="0"/>
          <a:ea typeface="ＭＳ Ｐゴシック" pitchFamily="1" charset="-128"/>
        </a:defRPr>
      </a:lvl3pPr>
      <a:lvl4pPr algn="ctr" rtl="0" eaLnBrk="0" fontAlgn="base" hangingPunct="0">
        <a:spcBef>
          <a:spcPct val="0"/>
        </a:spcBef>
        <a:spcAft>
          <a:spcPct val="0"/>
        </a:spcAft>
        <a:defRPr sz="4400">
          <a:solidFill>
            <a:schemeClr val="tx2"/>
          </a:solidFill>
          <a:latin typeface="Arial" charset="0"/>
          <a:ea typeface="ＭＳ Ｐゴシック" pitchFamily="1" charset="-128"/>
        </a:defRPr>
      </a:lvl4pPr>
      <a:lvl5pPr algn="ctr" rtl="0" eaLnBrk="0" fontAlgn="base" hangingPunct="0">
        <a:spcBef>
          <a:spcPct val="0"/>
        </a:spcBef>
        <a:spcAft>
          <a:spcPct val="0"/>
        </a:spcAft>
        <a:defRPr sz="4400">
          <a:solidFill>
            <a:schemeClr val="tx2"/>
          </a:solidFill>
          <a:latin typeface="Arial" charset="0"/>
          <a:ea typeface="ＭＳ Ｐゴシック" pitchFamily="1" charset="-128"/>
        </a:defRPr>
      </a:lvl5pPr>
      <a:lvl6pPr marL="457200" algn="ctr" rtl="0" fontAlgn="base">
        <a:spcBef>
          <a:spcPct val="0"/>
        </a:spcBef>
        <a:spcAft>
          <a:spcPct val="0"/>
        </a:spcAft>
        <a:defRPr sz="4400">
          <a:solidFill>
            <a:schemeClr val="tx2"/>
          </a:solidFill>
          <a:latin typeface="Arial" charset="0"/>
          <a:ea typeface="ＭＳ Ｐゴシック" pitchFamily="1" charset="-128"/>
        </a:defRPr>
      </a:lvl6pPr>
      <a:lvl7pPr marL="914400" algn="ctr" rtl="0" fontAlgn="base">
        <a:spcBef>
          <a:spcPct val="0"/>
        </a:spcBef>
        <a:spcAft>
          <a:spcPct val="0"/>
        </a:spcAft>
        <a:defRPr sz="4400">
          <a:solidFill>
            <a:schemeClr val="tx2"/>
          </a:solidFill>
          <a:latin typeface="Arial" charset="0"/>
          <a:ea typeface="ＭＳ Ｐゴシック" pitchFamily="1" charset="-128"/>
        </a:defRPr>
      </a:lvl7pPr>
      <a:lvl8pPr marL="1371600" algn="ctr" rtl="0" fontAlgn="base">
        <a:spcBef>
          <a:spcPct val="0"/>
        </a:spcBef>
        <a:spcAft>
          <a:spcPct val="0"/>
        </a:spcAft>
        <a:defRPr sz="4400">
          <a:solidFill>
            <a:schemeClr val="tx2"/>
          </a:solidFill>
          <a:latin typeface="Arial" charset="0"/>
          <a:ea typeface="ＭＳ Ｐゴシック" pitchFamily="1" charset="-128"/>
        </a:defRPr>
      </a:lvl8pPr>
      <a:lvl9pPr marL="1828800" algn="ctr" rtl="0" fontAlgn="base">
        <a:spcBef>
          <a:spcPct val="0"/>
        </a:spcBef>
        <a:spcAft>
          <a:spcPct val="0"/>
        </a:spcAft>
        <a:defRPr sz="4400">
          <a:solidFill>
            <a:schemeClr val="tx2"/>
          </a:solidFill>
          <a:latin typeface="Arial" charset="0"/>
          <a:ea typeface="ＭＳ Ｐゴシック" pitchFamily="1" charset="-128"/>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defRPr>
      </a:lvl2pPr>
      <a:lvl3pPr marL="1143000" indent="-228600" algn="l" rtl="0" eaLnBrk="0" fontAlgn="base" hangingPunct="0">
        <a:spcBef>
          <a:spcPct val="20000"/>
        </a:spcBef>
        <a:spcAft>
          <a:spcPct val="0"/>
        </a:spcAft>
        <a:buChar char="•"/>
        <a:defRPr sz="2400">
          <a:solidFill>
            <a:schemeClr val="tx1"/>
          </a:solidFill>
          <a:latin typeface="+mn-lt"/>
          <a:ea typeface="+mn-ea"/>
        </a:defRPr>
      </a:lvl3pPr>
      <a:lvl4pPr marL="1600200" indent="-228600" algn="l" rtl="0" eaLnBrk="0" fontAlgn="base" hangingPunct="0">
        <a:spcBef>
          <a:spcPct val="20000"/>
        </a:spcBef>
        <a:spcAft>
          <a:spcPct val="0"/>
        </a:spcAft>
        <a:buChar char="–"/>
        <a:defRPr sz="2000">
          <a:solidFill>
            <a:schemeClr val="tx1"/>
          </a:solidFill>
          <a:latin typeface="+mn-lt"/>
          <a:ea typeface="+mn-ea"/>
        </a:defRPr>
      </a:lvl4pPr>
      <a:lvl5pPr marL="2057400" indent="-228600" algn="l" rtl="0" eaLnBrk="0" fontAlgn="base" hangingPunct="0">
        <a:spcBef>
          <a:spcPct val="20000"/>
        </a:spcBef>
        <a:spcAft>
          <a:spcPct val="0"/>
        </a:spcAft>
        <a:buChar char="»"/>
        <a:defRPr sz="2000">
          <a:solidFill>
            <a:schemeClr val="tx1"/>
          </a:solidFill>
          <a:latin typeface="+mn-lt"/>
          <a:ea typeface="+mn-ea"/>
        </a:defRPr>
      </a:lvl5pPr>
      <a:lvl6pPr marL="2514600" indent="-228600" algn="l" rtl="0" fontAlgn="base">
        <a:spcBef>
          <a:spcPct val="20000"/>
        </a:spcBef>
        <a:spcAft>
          <a:spcPct val="0"/>
        </a:spcAft>
        <a:buChar char="»"/>
        <a:defRPr sz="2000">
          <a:solidFill>
            <a:schemeClr val="tx1"/>
          </a:solidFill>
          <a:latin typeface="+mn-lt"/>
          <a:ea typeface="+mn-ea"/>
        </a:defRPr>
      </a:lvl6pPr>
      <a:lvl7pPr marL="2971800" indent="-228600" algn="l" rtl="0" fontAlgn="base">
        <a:spcBef>
          <a:spcPct val="20000"/>
        </a:spcBef>
        <a:spcAft>
          <a:spcPct val="0"/>
        </a:spcAft>
        <a:buChar char="»"/>
        <a:defRPr sz="2000">
          <a:solidFill>
            <a:schemeClr val="tx1"/>
          </a:solidFill>
          <a:latin typeface="+mn-lt"/>
          <a:ea typeface="+mn-ea"/>
        </a:defRPr>
      </a:lvl7pPr>
      <a:lvl8pPr marL="3429000" indent="-228600" algn="l" rtl="0" fontAlgn="base">
        <a:spcBef>
          <a:spcPct val="20000"/>
        </a:spcBef>
        <a:spcAft>
          <a:spcPct val="0"/>
        </a:spcAft>
        <a:buChar char="»"/>
        <a:defRPr sz="2000">
          <a:solidFill>
            <a:schemeClr val="tx1"/>
          </a:solidFill>
          <a:latin typeface="+mn-lt"/>
          <a:ea typeface="+mn-ea"/>
        </a:defRPr>
      </a:lvl8pPr>
      <a:lvl9pPr marL="3886200" indent="-228600" algn="l" rtl="0" fontAlgn="base">
        <a:spcBef>
          <a:spcPct val="20000"/>
        </a:spcBef>
        <a:spcAft>
          <a:spcPct val="0"/>
        </a:spcAft>
        <a:buChar char="»"/>
        <a:defRPr sz="2000">
          <a:solidFill>
            <a:schemeClr val="tx1"/>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notesSlide" Target="../notesSlides/notesSlide2.xml"/><Relationship Id="rId1" Type="http://schemas.openxmlformats.org/officeDocument/2006/relationships/slideLayout" Target="../slideLayouts/slideLayout12.xml"/><Relationship Id="rId4" Type="http://schemas.openxmlformats.org/officeDocument/2006/relationships/image" Target="../media/image3.jpeg"/></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13.xml"/><Relationship Id="rId1" Type="http://schemas.openxmlformats.org/officeDocument/2006/relationships/vmlDrawing" Target="../drawings/vmlDrawing1.vml"/><Relationship Id="rId5" Type="http://schemas.openxmlformats.org/officeDocument/2006/relationships/image" Target="../media/image5.emf"/><Relationship Id="rId4" Type="http://schemas.openxmlformats.org/officeDocument/2006/relationships/oleObject" Target="../embeddings/oleObject1.bin"/></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a:lstStyle/>
          <a:p>
            <a:pPr eaLnBrk="1" hangingPunct="1"/>
            <a:r>
              <a:rPr lang="en-US" sz="5400" dirty="0" smtClean="0">
                <a:solidFill>
                  <a:srgbClr val="FFFF00"/>
                </a:solidFill>
              </a:rPr>
              <a:t>Boom Trucks</a:t>
            </a:r>
            <a:endParaRPr lang="en-US" dirty="0" smtClean="0">
              <a:solidFill>
                <a:srgbClr val="FFFF00"/>
              </a:solidFill>
            </a:endParaRPr>
          </a:p>
        </p:txBody>
      </p:sp>
      <p:pic>
        <p:nvPicPr>
          <p:cNvPr id="3075" name="Picture 8" descr="1268889441_81287978_3-1996-Ford-F800-Boom-Truck-Trucks-Commercial-Vehicles-1268889441"/>
          <p:cNvPicPr>
            <a:picLocks noChangeAspect="1" noChangeArrowheads="1"/>
          </p:cNvPicPr>
          <p:nvPr>
            <p:ph type="clipArt" sz="half" idx="2"/>
          </p:nvPr>
        </p:nvPicPr>
        <p:blipFill>
          <a:blip r:embed="rId3">
            <a:extLst>
              <a:ext uri="{28A0092B-C50C-407E-A947-70E740481C1C}">
                <a14:useLocalDpi xmlns:a14="http://schemas.microsoft.com/office/drawing/2010/main" val="0"/>
              </a:ext>
            </a:extLst>
          </a:blip>
          <a:srcRect/>
          <a:stretch>
            <a:fillRect/>
          </a:stretch>
        </p:blipFill>
        <p:spPr>
          <a:xfrm>
            <a:off x="2133600" y="2209800"/>
            <a:ext cx="5029200" cy="3810000"/>
          </a:xfrm>
        </p:spPr>
      </p:pic>
      <p:sp>
        <p:nvSpPr>
          <p:cNvPr id="2" name="Slide Number Placeholder 1"/>
          <p:cNvSpPr>
            <a:spLocks noGrp="1"/>
          </p:cNvSpPr>
          <p:nvPr>
            <p:ph type="sldNum" sz="quarter" idx="12"/>
          </p:nvPr>
        </p:nvSpPr>
        <p:spPr/>
        <p:txBody>
          <a:bodyPr/>
          <a:lstStyle/>
          <a:p>
            <a:pPr>
              <a:defRPr/>
            </a:pPr>
            <a:fld id="{0387E52B-DA9A-470F-893B-5BE1A36323AA}" type="slidenum">
              <a:rPr lang="en-US" smtClean="0"/>
              <a:pPr>
                <a:defRPr/>
              </a:pPr>
              <a:t>1</a:t>
            </a:fld>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Grp="1" noChangeArrowheads="1"/>
          </p:cNvSpPr>
          <p:nvPr>
            <p:ph type="body" idx="1"/>
          </p:nvPr>
        </p:nvSpPr>
        <p:spPr>
          <a:xfrm>
            <a:off x="381000" y="228600"/>
            <a:ext cx="8229600" cy="6172200"/>
          </a:xfrm>
        </p:spPr>
        <p:txBody>
          <a:bodyPr/>
          <a:lstStyle/>
          <a:p>
            <a:pPr eaLnBrk="1" hangingPunct="1">
              <a:lnSpc>
                <a:spcPct val="90000"/>
              </a:lnSpc>
            </a:pPr>
            <a:r>
              <a:rPr lang="en-US" sz="2800" b="1" smtClean="0">
                <a:solidFill>
                  <a:srgbClr val="757575"/>
                </a:solidFill>
                <a:latin typeface="ヒラギノ角ゴ Pro W3" pitchFamily="1" charset="-128"/>
              </a:rPr>
              <a:t/>
            </a:r>
            <a:r>
              <a:rPr lang="en-US" sz="2800" b="1" smtClean="0"/>
              <a:t>1926.550(a)(5) </a:t>
            </a:r>
            <a:r>
              <a:rPr lang="en-US" sz="2800" smtClean="0"/>
              <a:t>The employer shall designate a competent person who shall inspect all machinery and equipment prior to each use, and during use, to make sure it is in safe operating condition. Any deficiencies shall be repaired, or defective parts replaced, before continued use.</a:t>
            </a:r>
          </a:p>
          <a:p>
            <a:pPr eaLnBrk="1" hangingPunct="1">
              <a:lnSpc>
                <a:spcPct val="90000"/>
              </a:lnSpc>
            </a:pPr>
            <a:endParaRPr lang="en-US" sz="2800" smtClean="0"/>
          </a:p>
          <a:p>
            <a:pPr eaLnBrk="1" hangingPunct="1">
              <a:lnSpc>
                <a:spcPct val="90000"/>
              </a:lnSpc>
              <a:buFontTx/>
              <a:buNone/>
            </a:pPr>
            <a:r>
              <a:rPr lang="en-US" sz="2800" smtClean="0"/>
              <a:t>   </a:t>
            </a:r>
            <a:r>
              <a:rPr lang="en-US" sz="2800" b="1" smtClean="0"/>
              <a:t>1926.550(a)(6) </a:t>
            </a:r>
            <a:r>
              <a:rPr lang="en-US" sz="2800" smtClean="0"/>
              <a:t>A thorough, annual inspection of the hoisting machinery shall be made by a competent person, or by a government or private agency recognized by the U.S. Department of Labor. The employer shall maintain a record of the dates and results of inspections for each hoisting machine and piece of equipment. 1926.550(a)(6)</a:t>
            </a:r>
          </a:p>
        </p:txBody>
      </p:sp>
      <p:sp>
        <p:nvSpPr>
          <p:cNvPr id="2" name="Slide Number Placeholder 1"/>
          <p:cNvSpPr>
            <a:spLocks noGrp="1"/>
          </p:cNvSpPr>
          <p:nvPr>
            <p:ph type="sldNum" sz="quarter" idx="12"/>
          </p:nvPr>
        </p:nvSpPr>
        <p:spPr/>
        <p:txBody>
          <a:bodyPr/>
          <a:lstStyle/>
          <a:p>
            <a:pPr>
              <a:defRPr/>
            </a:pPr>
            <a:fld id="{5D001819-9997-4876-998B-62D26E47020E}" type="slidenum">
              <a:rPr lang="en-US" smtClean="0"/>
              <a:pPr>
                <a:defRPr/>
              </a:pPr>
              <a:t>10</a:t>
            </a:fld>
            <a:endParaRPr 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3"/>
          <p:cNvSpPr>
            <a:spLocks noGrp="1" noChangeArrowheads="1"/>
          </p:cNvSpPr>
          <p:nvPr>
            <p:ph type="body" idx="1"/>
          </p:nvPr>
        </p:nvSpPr>
        <p:spPr>
          <a:xfrm>
            <a:off x="685800" y="685800"/>
            <a:ext cx="7772400" cy="5410200"/>
          </a:xfrm>
          <a:noFill/>
        </p:spPr>
        <p:txBody>
          <a:bodyPr/>
          <a:lstStyle/>
          <a:p>
            <a:pPr eaLnBrk="1" hangingPunct="1">
              <a:buFontTx/>
              <a:buNone/>
            </a:pPr>
            <a:r>
              <a:rPr lang="en-US" sz="2800" b="1" smtClean="0"/>
              <a:t>	1926.550(a)(15) </a:t>
            </a:r>
            <a:r>
              <a:rPr lang="en-US" sz="2800" smtClean="0"/>
              <a:t>Except where electrical distribution and transmission lines have been deenergized and visibly grounded at point of work or where insulating barriers, not a part of or an attachment to the equipment or machinery, have been erected to prevent physical contact with the lines, equipment or machines shall be operated proximate to power lines only in accordance with the following: 1926.550(a)(15)</a:t>
            </a:r>
            <a:endParaRPr lang="en-US" sz="2800" smtClean="0">
              <a:solidFill>
                <a:srgbClr val="757575"/>
              </a:solidFill>
              <a:latin typeface="Tahoma" pitchFamily="34" charset="0"/>
            </a:endParaRPr>
          </a:p>
          <a:p>
            <a:pPr eaLnBrk="1" hangingPunct="1">
              <a:buFontTx/>
              <a:buNone/>
            </a:pPr>
            <a:endParaRPr lang="en-US" sz="2800" smtClean="0">
              <a:solidFill>
                <a:srgbClr val="757575"/>
              </a:solidFill>
              <a:latin typeface="Tahoma" pitchFamily="34" charset="0"/>
            </a:endParaRPr>
          </a:p>
        </p:txBody>
      </p:sp>
      <p:sp>
        <p:nvSpPr>
          <p:cNvPr id="2" name="Slide Number Placeholder 1"/>
          <p:cNvSpPr>
            <a:spLocks noGrp="1"/>
          </p:cNvSpPr>
          <p:nvPr>
            <p:ph type="sldNum" sz="quarter" idx="12"/>
          </p:nvPr>
        </p:nvSpPr>
        <p:spPr/>
        <p:txBody>
          <a:bodyPr/>
          <a:lstStyle/>
          <a:p>
            <a:pPr>
              <a:defRPr/>
            </a:pPr>
            <a:fld id="{5D001819-9997-4876-998B-62D26E47020E}" type="slidenum">
              <a:rPr lang="en-US" smtClean="0"/>
              <a:pPr>
                <a:defRPr/>
              </a:pPr>
              <a:t>11</a:t>
            </a:fld>
            <a:endParaRPr 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3"/>
          <p:cNvSpPr>
            <a:spLocks noGrp="1" noChangeArrowheads="1"/>
          </p:cNvSpPr>
          <p:nvPr>
            <p:ph type="body" idx="1"/>
          </p:nvPr>
        </p:nvSpPr>
        <p:spPr>
          <a:xfrm>
            <a:off x="685800" y="762000"/>
            <a:ext cx="7772400" cy="5334000"/>
          </a:xfrm>
        </p:spPr>
        <p:txBody>
          <a:bodyPr/>
          <a:lstStyle/>
          <a:p>
            <a:pPr eaLnBrk="1" hangingPunct="1"/>
            <a:r>
              <a:rPr lang="en-US" sz="2800" b="1" smtClean="0"/>
              <a:t>1926.550(a)(15)(i)</a:t>
            </a:r>
            <a:r>
              <a:rPr lang="en-US" sz="2800" smtClean="0"/>
              <a:t> For lines rated 50 kV. or below, minimum clearance between the lines and any part of the crane or load shall be 10 feet</a:t>
            </a:r>
          </a:p>
          <a:p>
            <a:pPr eaLnBrk="1" hangingPunct="1">
              <a:buFontTx/>
              <a:buNone/>
            </a:pPr>
            <a:endParaRPr lang="en-US" sz="2800" smtClean="0"/>
          </a:p>
          <a:p>
            <a:pPr eaLnBrk="1" hangingPunct="1"/>
            <a:r>
              <a:rPr lang="en-US" sz="2800" b="1" smtClean="0"/>
              <a:t>1926.550(a)(15)(ii) </a:t>
            </a:r>
            <a:r>
              <a:rPr lang="en-US" sz="2800" smtClean="0"/>
              <a:t>For lines rated over 50 kV., minimum clearance between the lines and any part of the crane or load shall be 10 feet plus 1 foot for  each 30 kV. over 50 kV</a:t>
            </a:r>
            <a:endParaRPr lang="en-US" smtClean="0">
              <a:solidFill>
                <a:srgbClr val="757575"/>
              </a:solidFill>
              <a:latin typeface="Tahoma" pitchFamily="34" charset="0"/>
            </a:endParaRPr>
          </a:p>
        </p:txBody>
      </p:sp>
      <p:sp>
        <p:nvSpPr>
          <p:cNvPr id="2" name="Slide Number Placeholder 1"/>
          <p:cNvSpPr>
            <a:spLocks noGrp="1"/>
          </p:cNvSpPr>
          <p:nvPr>
            <p:ph type="sldNum" sz="quarter" idx="12"/>
          </p:nvPr>
        </p:nvSpPr>
        <p:spPr/>
        <p:txBody>
          <a:bodyPr/>
          <a:lstStyle/>
          <a:p>
            <a:pPr>
              <a:defRPr/>
            </a:pPr>
            <a:fld id="{5D001819-9997-4876-998B-62D26E47020E}" type="slidenum">
              <a:rPr lang="en-US" smtClean="0"/>
              <a:pPr>
                <a:defRPr/>
              </a:pPr>
              <a:t>12</a:t>
            </a:fld>
            <a:endParaRPr 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p:cNvSpPr>
            <a:spLocks noGrp="1" noChangeArrowheads="1"/>
          </p:cNvSpPr>
          <p:nvPr>
            <p:ph type="body" idx="1"/>
          </p:nvPr>
        </p:nvSpPr>
        <p:spPr>
          <a:xfrm>
            <a:off x="685800" y="685800"/>
            <a:ext cx="7772400" cy="5562600"/>
          </a:xfrm>
        </p:spPr>
        <p:txBody>
          <a:bodyPr/>
          <a:lstStyle/>
          <a:p>
            <a:pPr eaLnBrk="1" hangingPunct="1">
              <a:lnSpc>
                <a:spcPct val="90000"/>
              </a:lnSpc>
            </a:pPr>
            <a:r>
              <a:rPr lang="en-US" sz="2800" b="1" smtClean="0"/>
              <a:t>1926.550(a)(15)(iii) </a:t>
            </a:r>
            <a:r>
              <a:rPr lang="en-US" sz="2800" smtClean="0"/>
              <a:t>In transit with no load and boom lowered, the equipment clearance shall be a minimum of 4 feet for voltages less than 50 kV., and 10 feet for voltages over 50 kV., up to and including 345 kV., and 16 feet for voltages up to and including 750 kV.</a:t>
            </a:r>
          </a:p>
          <a:p>
            <a:pPr eaLnBrk="1" hangingPunct="1">
              <a:lnSpc>
                <a:spcPct val="90000"/>
              </a:lnSpc>
            </a:pPr>
            <a:endParaRPr lang="en-US" sz="2800" b="1" smtClean="0"/>
          </a:p>
          <a:p>
            <a:pPr eaLnBrk="1" hangingPunct="1">
              <a:lnSpc>
                <a:spcPct val="90000"/>
              </a:lnSpc>
            </a:pPr>
            <a:r>
              <a:rPr lang="en-US" sz="2800" b="1" smtClean="0"/>
              <a:t>1926.550(a)(15)(iv)</a:t>
            </a:r>
            <a:r>
              <a:rPr lang="en-US" sz="2800" smtClean="0"/>
              <a:t>A person shall be designated to observe clearance of the equipment and give timely warning for all operations where it is difficult for the operator to maintain the desired clearance by visual means;</a:t>
            </a:r>
            <a:endParaRPr lang="en-US" smtClean="0">
              <a:solidFill>
                <a:srgbClr val="757575"/>
              </a:solidFill>
              <a:latin typeface="Tahoma" pitchFamily="34" charset="0"/>
            </a:endParaRPr>
          </a:p>
        </p:txBody>
      </p:sp>
      <p:sp>
        <p:nvSpPr>
          <p:cNvPr id="2" name="Slide Number Placeholder 1"/>
          <p:cNvSpPr>
            <a:spLocks noGrp="1"/>
          </p:cNvSpPr>
          <p:nvPr>
            <p:ph type="sldNum" sz="quarter" idx="12"/>
          </p:nvPr>
        </p:nvSpPr>
        <p:spPr/>
        <p:txBody>
          <a:bodyPr/>
          <a:lstStyle/>
          <a:p>
            <a:pPr>
              <a:defRPr/>
            </a:pPr>
            <a:fld id="{5D001819-9997-4876-998B-62D26E47020E}" type="slidenum">
              <a:rPr lang="en-US" smtClean="0"/>
              <a:pPr>
                <a:defRPr/>
              </a:pPr>
              <a:t>13</a:t>
            </a:fld>
            <a:endParaRPr lang="en-US"/>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3"/>
          <p:cNvSpPr>
            <a:spLocks noGrp="1" noChangeArrowheads="1"/>
          </p:cNvSpPr>
          <p:nvPr>
            <p:ph type="body" idx="1"/>
          </p:nvPr>
        </p:nvSpPr>
        <p:spPr>
          <a:xfrm>
            <a:off x="685800" y="609600"/>
            <a:ext cx="7772400" cy="5562600"/>
          </a:xfrm>
        </p:spPr>
        <p:txBody>
          <a:bodyPr/>
          <a:lstStyle/>
          <a:p>
            <a:pPr eaLnBrk="1" hangingPunct="1">
              <a:lnSpc>
                <a:spcPct val="90000"/>
              </a:lnSpc>
            </a:pPr>
            <a:r>
              <a:rPr lang="en-US" sz="2600" b="1" smtClean="0"/>
              <a:t>1926.550(a)(15)(vi)</a:t>
            </a:r>
            <a:r>
              <a:rPr lang="en-US" sz="2600" smtClean="0"/>
              <a:t> Any overhead wire shall be considered to be an energized line unless and until the person owning such line or the electrical utility authorities indicate that it is not an energized line and it has been visibly grounded;</a:t>
            </a:r>
            <a:endParaRPr lang="en-US" sz="2400" smtClean="0"/>
          </a:p>
          <a:p>
            <a:pPr eaLnBrk="1" hangingPunct="1">
              <a:lnSpc>
                <a:spcPct val="90000"/>
              </a:lnSpc>
            </a:pPr>
            <a:endParaRPr lang="en-US" sz="2400" smtClean="0"/>
          </a:p>
          <a:p>
            <a:pPr eaLnBrk="1" hangingPunct="1">
              <a:lnSpc>
                <a:spcPct val="90000"/>
              </a:lnSpc>
            </a:pPr>
            <a:r>
              <a:rPr lang="en-US" sz="2600" b="1" smtClean="0"/>
              <a:t>1926.550(a)(15)(vii)</a:t>
            </a:r>
            <a:r>
              <a:rPr lang="en-US" sz="2600" smtClean="0"/>
              <a:t>Prior to work near transmitter towers where an electrical charge can be induced in the equipment or materials being handled, the transmitter shall be de-energized or tests shall be made to determine if electrical charge is induced on the crane. The following precautions shall be taken when necessary to dissipate induced voltages:</a:t>
            </a:r>
            <a:endParaRPr lang="en-US" sz="2400" smtClean="0"/>
          </a:p>
          <a:p>
            <a:pPr eaLnBrk="1" hangingPunct="1">
              <a:lnSpc>
                <a:spcPct val="90000"/>
              </a:lnSpc>
            </a:pPr>
            <a:endParaRPr lang="en-US" sz="2400" smtClean="0"/>
          </a:p>
        </p:txBody>
      </p:sp>
      <p:sp>
        <p:nvSpPr>
          <p:cNvPr id="2" name="Slide Number Placeholder 1"/>
          <p:cNvSpPr>
            <a:spLocks noGrp="1"/>
          </p:cNvSpPr>
          <p:nvPr>
            <p:ph type="sldNum" sz="quarter" idx="12"/>
          </p:nvPr>
        </p:nvSpPr>
        <p:spPr/>
        <p:txBody>
          <a:bodyPr/>
          <a:lstStyle/>
          <a:p>
            <a:pPr>
              <a:defRPr/>
            </a:pPr>
            <a:fld id="{5D001819-9997-4876-998B-62D26E47020E}" type="slidenum">
              <a:rPr lang="en-US" smtClean="0"/>
              <a:pPr>
                <a:defRPr/>
              </a:pPr>
              <a:t>14</a:t>
            </a:fld>
            <a:endParaRPr lang="en-US"/>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3"/>
          <p:cNvSpPr>
            <a:spLocks noGrp="1" noChangeArrowheads="1"/>
          </p:cNvSpPr>
          <p:nvPr>
            <p:ph type="body" idx="1"/>
          </p:nvPr>
        </p:nvSpPr>
        <p:spPr>
          <a:xfrm>
            <a:off x="685800" y="762000"/>
            <a:ext cx="7772400" cy="5334000"/>
          </a:xfrm>
        </p:spPr>
        <p:txBody>
          <a:bodyPr/>
          <a:lstStyle/>
          <a:p>
            <a:pPr eaLnBrk="1" hangingPunct="1">
              <a:lnSpc>
                <a:spcPct val="90000"/>
              </a:lnSpc>
            </a:pPr>
            <a:r>
              <a:rPr lang="en-US" sz="2600" b="1" smtClean="0"/>
              <a:t>1926.550(a)(15)(vii)(a)</a:t>
            </a:r>
            <a:r>
              <a:rPr lang="en-US" sz="2600" smtClean="0"/>
              <a:t> The equipment shall be provided with an electrical ground directly to the upper rotating structure supporting the boom; and</a:t>
            </a:r>
            <a:endParaRPr lang="en-US" sz="2400" smtClean="0"/>
          </a:p>
          <a:p>
            <a:pPr eaLnBrk="1" hangingPunct="1">
              <a:lnSpc>
                <a:spcPct val="90000"/>
              </a:lnSpc>
              <a:buFontTx/>
              <a:buNone/>
            </a:pPr>
            <a:endParaRPr lang="en-US" sz="2400" smtClean="0"/>
          </a:p>
          <a:p>
            <a:pPr eaLnBrk="1" hangingPunct="1">
              <a:lnSpc>
                <a:spcPct val="90000"/>
              </a:lnSpc>
            </a:pPr>
            <a:r>
              <a:rPr lang="en-US" sz="2800" b="1" smtClean="0"/>
              <a:t>1926.550(a)(15)(vii)(b)</a:t>
            </a:r>
            <a:r>
              <a:rPr lang="en-US" sz="2800" smtClean="0"/>
              <a:t>Ground jumper cables shall be attached to materials being handled by boom equipment when electrical charge is induced while working near energized transmitters. Crews shall be provided with nonconductive poles having large alligator clips or other similar protection to attach the ground cable to the load.</a:t>
            </a:r>
          </a:p>
        </p:txBody>
      </p:sp>
      <p:sp>
        <p:nvSpPr>
          <p:cNvPr id="2" name="Slide Number Placeholder 1"/>
          <p:cNvSpPr>
            <a:spLocks noGrp="1"/>
          </p:cNvSpPr>
          <p:nvPr>
            <p:ph type="sldNum" sz="quarter" idx="12"/>
          </p:nvPr>
        </p:nvSpPr>
        <p:spPr/>
        <p:txBody>
          <a:bodyPr/>
          <a:lstStyle/>
          <a:p>
            <a:pPr>
              <a:defRPr/>
            </a:pPr>
            <a:fld id="{5D001819-9997-4876-998B-62D26E47020E}" type="slidenum">
              <a:rPr lang="en-US" smtClean="0"/>
              <a:pPr>
                <a:defRPr/>
              </a:pPr>
              <a:t>15</a:t>
            </a:fld>
            <a:endParaRPr lang="en-US"/>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eaLnBrk="1" hangingPunct="1"/>
            <a:r>
              <a:rPr lang="en-US" dirty="0" smtClean="0">
                <a:solidFill>
                  <a:srgbClr val="FFFF00"/>
                </a:solidFill>
              </a:rPr>
              <a:t>Safe work practices</a:t>
            </a:r>
          </a:p>
        </p:txBody>
      </p:sp>
      <p:sp>
        <p:nvSpPr>
          <p:cNvPr id="19459" name="Rectangle 3"/>
          <p:cNvSpPr>
            <a:spLocks noGrp="1" noChangeArrowheads="1"/>
          </p:cNvSpPr>
          <p:nvPr>
            <p:ph type="body" idx="1"/>
          </p:nvPr>
        </p:nvSpPr>
        <p:spPr/>
        <p:txBody>
          <a:bodyPr/>
          <a:lstStyle/>
          <a:p>
            <a:pPr eaLnBrk="1" hangingPunct="1"/>
            <a:r>
              <a:rPr lang="en-US" smtClean="0"/>
              <a:t>PPE:</a:t>
            </a:r>
          </a:p>
          <a:p>
            <a:pPr lvl="1" eaLnBrk="1" hangingPunct="1"/>
            <a:r>
              <a:rPr lang="en-US" smtClean="0"/>
              <a:t>Hard hat</a:t>
            </a:r>
          </a:p>
          <a:p>
            <a:pPr lvl="1" eaLnBrk="1" hangingPunct="1"/>
            <a:r>
              <a:rPr lang="en-US" smtClean="0"/>
              <a:t>Vest</a:t>
            </a:r>
          </a:p>
          <a:p>
            <a:pPr lvl="1" eaLnBrk="1" hangingPunct="1"/>
            <a:r>
              <a:rPr lang="en-US" smtClean="0"/>
              <a:t>Eye protection</a:t>
            </a:r>
          </a:p>
          <a:p>
            <a:pPr lvl="1" eaLnBrk="1" hangingPunct="1"/>
            <a:r>
              <a:rPr lang="en-US" smtClean="0"/>
              <a:t>Gloves </a:t>
            </a:r>
          </a:p>
        </p:txBody>
      </p:sp>
      <p:sp>
        <p:nvSpPr>
          <p:cNvPr id="2" name="Slide Number Placeholder 1"/>
          <p:cNvSpPr>
            <a:spLocks noGrp="1"/>
          </p:cNvSpPr>
          <p:nvPr>
            <p:ph type="sldNum" sz="quarter" idx="12"/>
          </p:nvPr>
        </p:nvSpPr>
        <p:spPr/>
        <p:txBody>
          <a:bodyPr/>
          <a:lstStyle/>
          <a:p>
            <a:pPr>
              <a:defRPr/>
            </a:pPr>
            <a:fld id="{5D001819-9997-4876-998B-62D26E47020E}" type="slidenum">
              <a:rPr lang="en-US" smtClean="0"/>
              <a:pPr>
                <a:defRPr/>
              </a:pPr>
              <a:t>16</a:t>
            </a:fld>
            <a:endParaRPr lang="en-US"/>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p:cNvSpPr>
            <a:spLocks noGrp="1" noChangeArrowheads="1"/>
          </p:cNvSpPr>
          <p:nvPr>
            <p:ph type="body" idx="1"/>
          </p:nvPr>
        </p:nvSpPr>
        <p:spPr>
          <a:xfrm>
            <a:off x="609600" y="2133600"/>
            <a:ext cx="7772400" cy="5105400"/>
          </a:xfrm>
        </p:spPr>
        <p:txBody>
          <a:bodyPr/>
          <a:lstStyle/>
          <a:p>
            <a:pPr eaLnBrk="1" hangingPunct="1"/>
            <a:r>
              <a:rPr lang="en-US" dirty="0" smtClean="0"/>
              <a:t>Only workers associated with unloading materials should be in the immediate area.</a:t>
            </a:r>
          </a:p>
          <a:p>
            <a:pPr eaLnBrk="1" hangingPunct="1"/>
            <a:r>
              <a:rPr lang="en-US" dirty="0" smtClean="0"/>
              <a:t>Rigger and operator must always maintain clear communication.</a:t>
            </a:r>
          </a:p>
          <a:p>
            <a:pPr eaLnBrk="1" hangingPunct="1"/>
            <a:r>
              <a:rPr lang="en-US" dirty="0" smtClean="0"/>
              <a:t>Set outriggers to ensure stable and level load.</a:t>
            </a:r>
          </a:p>
        </p:txBody>
      </p:sp>
      <p:sp>
        <p:nvSpPr>
          <p:cNvPr id="2" name="Slide Number Placeholder 1"/>
          <p:cNvSpPr>
            <a:spLocks noGrp="1"/>
          </p:cNvSpPr>
          <p:nvPr>
            <p:ph type="sldNum" sz="quarter" idx="12"/>
          </p:nvPr>
        </p:nvSpPr>
        <p:spPr/>
        <p:txBody>
          <a:bodyPr/>
          <a:lstStyle/>
          <a:p>
            <a:pPr>
              <a:defRPr/>
            </a:pPr>
            <a:fld id="{5D001819-9997-4876-998B-62D26E47020E}" type="slidenum">
              <a:rPr lang="en-US" smtClean="0"/>
              <a:pPr>
                <a:defRPr/>
              </a:pPr>
              <a:t>17</a:t>
            </a:fld>
            <a:endParaRPr lang="en-US"/>
          </a:p>
        </p:txBody>
      </p:sp>
      <p:sp>
        <p:nvSpPr>
          <p:cNvPr id="3" name="TextBox 2"/>
          <p:cNvSpPr txBox="1"/>
          <p:nvPr/>
        </p:nvSpPr>
        <p:spPr>
          <a:xfrm>
            <a:off x="762000" y="609600"/>
            <a:ext cx="7086600" cy="646331"/>
          </a:xfrm>
          <a:prstGeom prst="rect">
            <a:avLst/>
          </a:prstGeom>
          <a:noFill/>
        </p:spPr>
        <p:txBody>
          <a:bodyPr wrap="square" rtlCol="0">
            <a:spAutoFit/>
          </a:bodyPr>
          <a:lstStyle/>
          <a:p>
            <a:pPr algn="ctr"/>
            <a:r>
              <a:rPr lang="en-US" sz="3600" b="1" dirty="0" smtClean="0">
                <a:solidFill>
                  <a:srgbClr val="FFFF00"/>
                </a:solidFill>
              </a:rPr>
              <a:t>Safe Work Practices</a:t>
            </a:r>
            <a:endParaRPr lang="en-US" sz="3600" b="1"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
          <p:cNvSpPr>
            <a:spLocks noGrp="1" noChangeArrowheads="1"/>
          </p:cNvSpPr>
          <p:nvPr>
            <p:ph type="body" idx="1"/>
          </p:nvPr>
        </p:nvSpPr>
        <p:spPr>
          <a:xfrm>
            <a:off x="685800" y="1828800"/>
            <a:ext cx="7772400" cy="4267200"/>
          </a:xfrm>
        </p:spPr>
        <p:txBody>
          <a:bodyPr/>
          <a:lstStyle/>
          <a:p>
            <a:pPr eaLnBrk="1" hangingPunct="1"/>
            <a:r>
              <a:rPr lang="en-US" sz="2800" dirty="0" smtClean="0"/>
              <a:t>Survey the area where materials are to be unloaded for encumbrances and potential hazards (e.g. power lines and/ or trenches).</a:t>
            </a:r>
          </a:p>
          <a:p>
            <a:pPr eaLnBrk="1" hangingPunct="1">
              <a:buFontTx/>
              <a:buNone/>
            </a:pPr>
            <a:endParaRPr lang="en-US" sz="2800" dirty="0" smtClean="0"/>
          </a:p>
          <a:p>
            <a:pPr eaLnBrk="1" hangingPunct="1"/>
            <a:r>
              <a:rPr lang="en-US" sz="2800" dirty="0" smtClean="0"/>
              <a:t>Keep other equipment away from the immediate vicinity.</a:t>
            </a:r>
          </a:p>
          <a:p>
            <a:pPr eaLnBrk="1" hangingPunct="1">
              <a:buFontTx/>
              <a:buNone/>
            </a:pPr>
            <a:endParaRPr lang="en-US" sz="2800" dirty="0" smtClean="0"/>
          </a:p>
          <a:p>
            <a:pPr eaLnBrk="1" hangingPunct="1"/>
            <a:r>
              <a:rPr lang="en-US" sz="2800" dirty="0" smtClean="0"/>
              <a:t>Be cautious when cutting straps used to bundle materials together.  </a:t>
            </a:r>
          </a:p>
          <a:p>
            <a:pPr lvl="1" eaLnBrk="1" hangingPunct="1">
              <a:buFontTx/>
              <a:buNone/>
            </a:pPr>
            <a:endParaRPr lang="en-US" sz="2400" dirty="0" smtClean="0"/>
          </a:p>
        </p:txBody>
      </p:sp>
      <p:sp>
        <p:nvSpPr>
          <p:cNvPr id="2" name="Slide Number Placeholder 1"/>
          <p:cNvSpPr>
            <a:spLocks noGrp="1"/>
          </p:cNvSpPr>
          <p:nvPr>
            <p:ph type="sldNum" sz="quarter" idx="12"/>
          </p:nvPr>
        </p:nvSpPr>
        <p:spPr/>
        <p:txBody>
          <a:bodyPr/>
          <a:lstStyle/>
          <a:p>
            <a:pPr>
              <a:defRPr/>
            </a:pPr>
            <a:fld id="{5D001819-9997-4876-998B-62D26E47020E}" type="slidenum">
              <a:rPr lang="en-US" smtClean="0"/>
              <a:pPr>
                <a:defRPr/>
              </a:pPr>
              <a:t>18</a:t>
            </a:fld>
            <a:endParaRPr lang="en-US"/>
          </a:p>
        </p:txBody>
      </p:sp>
      <p:sp>
        <p:nvSpPr>
          <p:cNvPr id="3" name="TextBox 2"/>
          <p:cNvSpPr txBox="1"/>
          <p:nvPr/>
        </p:nvSpPr>
        <p:spPr>
          <a:xfrm>
            <a:off x="685800" y="457200"/>
            <a:ext cx="7848600" cy="584775"/>
          </a:xfrm>
          <a:prstGeom prst="rect">
            <a:avLst/>
          </a:prstGeom>
          <a:noFill/>
        </p:spPr>
        <p:txBody>
          <a:bodyPr wrap="square" rtlCol="0">
            <a:spAutoFit/>
          </a:bodyPr>
          <a:lstStyle/>
          <a:p>
            <a:pPr algn="ctr"/>
            <a:r>
              <a:rPr lang="en-US" sz="3200" b="1" dirty="0" smtClean="0">
                <a:solidFill>
                  <a:srgbClr val="FFFF00"/>
                </a:solidFill>
              </a:rPr>
              <a:t>Safe Work Practices</a:t>
            </a:r>
            <a:endParaRPr lang="en-US" sz="3200" b="1"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3"/>
          <p:cNvSpPr>
            <a:spLocks noGrp="1" noChangeArrowheads="1"/>
          </p:cNvSpPr>
          <p:nvPr>
            <p:ph type="subTitle" idx="1"/>
          </p:nvPr>
        </p:nvSpPr>
        <p:spPr>
          <a:xfrm>
            <a:off x="1371600" y="1066800"/>
            <a:ext cx="6400800" cy="4572000"/>
          </a:xfrm>
        </p:spPr>
        <p:txBody>
          <a:bodyPr/>
          <a:lstStyle/>
          <a:p>
            <a:pPr eaLnBrk="1" hangingPunct="1"/>
            <a:r>
              <a:rPr lang="en-US" sz="5200" b="1" dirty="0" smtClean="0">
                <a:solidFill>
                  <a:srgbClr val="FFFF00"/>
                </a:solidFill>
              </a:rPr>
              <a:t>Think Safety</a:t>
            </a:r>
            <a:endParaRPr lang="en-US" sz="5200" b="1" dirty="0" smtClean="0">
              <a:solidFill>
                <a:srgbClr val="FFFF00"/>
              </a:solidFill>
            </a:endParaRPr>
          </a:p>
          <a:p>
            <a:pPr eaLnBrk="1" hangingPunct="1"/>
            <a:endParaRPr lang="en-US" sz="5200" b="1" dirty="0" smtClean="0">
              <a:solidFill>
                <a:srgbClr val="FFFF00"/>
              </a:solidFill>
            </a:endParaRPr>
          </a:p>
          <a:p>
            <a:pPr eaLnBrk="1" hangingPunct="1"/>
            <a:r>
              <a:rPr lang="en-US" sz="5200" b="1" dirty="0" smtClean="0">
                <a:solidFill>
                  <a:srgbClr val="FFFF00"/>
                </a:solidFill>
              </a:rPr>
              <a:t>Work Safely</a:t>
            </a:r>
            <a:endParaRPr lang="en-US" b="1" dirty="0" smtClean="0">
              <a:solidFill>
                <a:srgbClr val="FFFF00"/>
              </a:solidFill>
            </a:endParaRPr>
          </a:p>
        </p:txBody>
      </p:sp>
      <p:sp>
        <p:nvSpPr>
          <p:cNvPr id="2" name="Slide Number Placeholder 1"/>
          <p:cNvSpPr>
            <a:spLocks noGrp="1"/>
          </p:cNvSpPr>
          <p:nvPr>
            <p:ph type="sldNum" sz="quarter" idx="12"/>
          </p:nvPr>
        </p:nvSpPr>
        <p:spPr/>
        <p:txBody>
          <a:bodyPr/>
          <a:lstStyle/>
          <a:p>
            <a:pPr>
              <a:defRPr/>
            </a:pPr>
            <a:fld id="{D64E8DAA-6EB2-421D-92F7-0C454D1A63FE}" type="slidenum">
              <a:rPr lang="en-US" smtClean="0"/>
              <a:pPr>
                <a:defRPr/>
              </a:pPr>
              <a:t>19</a:t>
            </a:fld>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pPr eaLnBrk="1" hangingPunct="1"/>
            <a:r>
              <a:rPr lang="en-US" dirty="0" smtClean="0">
                <a:solidFill>
                  <a:srgbClr val="FFFF00"/>
                </a:solidFill>
              </a:rPr>
              <a:t>What is a Boom Truck</a:t>
            </a:r>
          </a:p>
        </p:txBody>
      </p:sp>
      <p:sp>
        <p:nvSpPr>
          <p:cNvPr id="4099" name="Rectangle 3">
            <a:hlinkClick r:id=""/>
          </p:cNvPr>
          <p:cNvSpPr>
            <a:spLocks noGrp="1" noChangeArrowheads="1"/>
          </p:cNvSpPr>
          <p:nvPr>
            <p:ph type="body" sz="half" idx="1"/>
          </p:nvPr>
        </p:nvSpPr>
        <p:spPr>
          <a:xfrm>
            <a:off x="685800" y="1981200"/>
            <a:ext cx="3505200" cy="4114800"/>
          </a:xfrm>
        </p:spPr>
        <p:txBody>
          <a:bodyPr/>
          <a:lstStyle/>
          <a:p>
            <a:pPr eaLnBrk="1" hangingPunct="1"/>
            <a:r>
              <a:rPr lang="en-US" sz="2400" smtClean="0"/>
              <a:t>A boom truck is a large flatbed truck used </a:t>
            </a:r>
            <a:r>
              <a:rPr lang="en-US" sz="2400" smtClean="0">
                <a:latin typeface="ヒラギノ角ゴ Pro W3" pitchFamily="1" charset="-128"/>
              </a:rPr>
              <a:t>to haul materials </a:t>
            </a:r>
            <a:r>
              <a:rPr lang="en-US" sz="2400" smtClean="0"/>
              <a:t>that is equipped with an integral boom for the purpose of loading  and unloading  materials. In some cases, baskets are attached to the end of a boom. </a:t>
            </a:r>
          </a:p>
        </p:txBody>
      </p:sp>
      <p:pic>
        <p:nvPicPr>
          <p:cNvPr id="4100" name="Picture 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781800" y="4876800"/>
            <a:ext cx="533400" cy="563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1" name="Picture 10" descr="http://www.tadanoamerica.com/upload/product/TM_20110.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343400" y="3354388"/>
            <a:ext cx="4524375" cy="2655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Slide Number Placeholder 1"/>
          <p:cNvSpPr>
            <a:spLocks noGrp="1"/>
          </p:cNvSpPr>
          <p:nvPr>
            <p:ph type="sldNum" sz="quarter" idx="12"/>
          </p:nvPr>
        </p:nvSpPr>
        <p:spPr/>
        <p:txBody>
          <a:bodyPr/>
          <a:lstStyle/>
          <a:p>
            <a:pPr>
              <a:defRPr/>
            </a:pPr>
            <a:fld id="{0387E52B-DA9A-470F-893B-5BE1A36323AA}" type="slidenum">
              <a:rPr lang="en-US" smtClean="0"/>
              <a:pPr>
                <a:defRPr/>
              </a:pPr>
              <a:t>2</a:t>
            </a:fld>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r>
              <a:rPr lang="en-US" dirty="0" smtClean="0">
                <a:solidFill>
                  <a:srgbClr val="FFFF00"/>
                </a:solidFill>
              </a:rPr>
              <a:t>Hazards</a:t>
            </a:r>
            <a:r>
              <a:rPr lang="en-US" dirty="0" smtClean="0"/>
              <a:t> </a:t>
            </a:r>
          </a:p>
        </p:txBody>
      </p:sp>
      <p:sp>
        <p:nvSpPr>
          <p:cNvPr id="5123" name="Rectangle 3"/>
          <p:cNvSpPr>
            <a:spLocks noGrp="1" noChangeArrowheads="1"/>
          </p:cNvSpPr>
          <p:nvPr>
            <p:ph type="body" sz="half" idx="1"/>
          </p:nvPr>
        </p:nvSpPr>
        <p:spPr/>
        <p:txBody>
          <a:bodyPr/>
          <a:lstStyle/>
          <a:p>
            <a:pPr eaLnBrk="1" hangingPunct="1">
              <a:buFontTx/>
              <a:buNone/>
            </a:pPr>
            <a:endParaRPr lang="en-US" sz="2800" smtClean="0"/>
          </a:p>
          <a:p>
            <a:pPr eaLnBrk="1" hangingPunct="1"/>
            <a:r>
              <a:rPr lang="en-US" sz="2800" smtClean="0"/>
              <a:t>Electrical </a:t>
            </a:r>
          </a:p>
          <a:p>
            <a:pPr eaLnBrk="1" hangingPunct="1"/>
            <a:r>
              <a:rPr lang="en-US" sz="2800" smtClean="0"/>
              <a:t>Overloading truck</a:t>
            </a:r>
          </a:p>
          <a:p>
            <a:pPr eaLnBrk="1" hangingPunct="1"/>
            <a:r>
              <a:rPr lang="en-US" sz="2800" smtClean="0"/>
              <a:t>Being struck by materials falling from boom or truck </a:t>
            </a:r>
          </a:p>
        </p:txBody>
      </p:sp>
      <p:pic>
        <p:nvPicPr>
          <p:cNvPr id="5124" name="Picture 8" descr="http://www.american-material-handling.com/Terex/BoomTruck.jpg"/>
          <p:cNvPicPr>
            <a:picLocks noGrp="1" noChangeAspect="1" noChangeArrowheads="1"/>
          </p:cNvPicPr>
          <p:nvPr>
            <p:ph type="clipArt" sz="half" idx="2"/>
          </p:nvPr>
        </p:nvPicPr>
        <p:blipFill>
          <a:blip r:embed="rId3">
            <a:extLst>
              <a:ext uri="{28A0092B-C50C-407E-A947-70E740481C1C}">
                <a14:useLocalDpi xmlns:a14="http://schemas.microsoft.com/office/drawing/2010/main" val="0"/>
              </a:ext>
            </a:extLst>
          </a:blip>
          <a:srcRect/>
          <a:stretch>
            <a:fillRect/>
          </a:stretch>
        </p:blipFill>
        <p:spPr>
          <a:xfrm>
            <a:off x="4505325" y="2209800"/>
            <a:ext cx="4486275" cy="4006850"/>
          </a:xfrm>
          <a:noFill/>
        </p:spPr>
      </p:pic>
      <p:sp>
        <p:nvSpPr>
          <p:cNvPr id="2" name="Slide Number Placeholder 1"/>
          <p:cNvSpPr>
            <a:spLocks noGrp="1"/>
          </p:cNvSpPr>
          <p:nvPr>
            <p:ph type="sldNum" sz="quarter" idx="12"/>
          </p:nvPr>
        </p:nvSpPr>
        <p:spPr/>
        <p:txBody>
          <a:bodyPr/>
          <a:lstStyle/>
          <a:p>
            <a:pPr>
              <a:defRPr/>
            </a:pPr>
            <a:fld id="{0387E52B-DA9A-470F-893B-5BE1A36323AA}" type="slidenum">
              <a:rPr lang="en-US" smtClean="0"/>
              <a:pPr>
                <a:defRPr/>
              </a:pPr>
              <a:t>3</a:t>
            </a:fld>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2"/>
          <p:cNvSpPr>
            <a:spLocks noGrp="1" noChangeArrowheads="1"/>
          </p:cNvSpPr>
          <p:nvPr>
            <p:ph type="title"/>
          </p:nvPr>
        </p:nvSpPr>
        <p:spPr>
          <a:xfrm>
            <a:off x="685800" y="838200"/>
            <a:ext cx="7772400" cy="533400"/>
          </a:xfrm>
          <a:noFill/>
        </p:spPr>
        <p:txBody>
          <a:bodyPr/>
          <a:lstStyle/>
          <a:p>
            <a:pPr eaLnBrk="1" hangingPunct="1"/>
            <a:r>
              <a:rPr lang="en-US" sz="3000" dirty="0" smtClean="0">
                <a:solidFill>
                  <a:srgbClr val="FFFF00"/>
                </a:solidFill>
              </a:rPr>
              <a:t>Statistics concerning </a:t>
            </a:r>
            <a:r>
              <a:rPr lang="en-US" sz="3000" dirty="0" smtClean="0">
                <a:solidFill>
                  <a:srgbClr val="FFFF00"/>
                </a:solidFill>
              </a:rPr>
              <a:t>59 boom </a:t>
            </a:r>
            <a:r>
              <a:rPr lang="en-US" sz="3000" dirty="0" smtClean="0">
                <a:solidFill>
                  <a:srgbClr val="FFFF00"/>
                </a:solidFill>
              </a:rPr>
              <a:t>truck fatalities</a:t>
            </a:r>
            <a:r>
              <a:rPr lang="en-US" dirty="0" smtClean="0">
                <a:solidFill>
                  <a:srgbClr val="FFFF00"/>
                </a:solidFill>
              </a:rPr>
              <a:t> </a:t>
            </a:r>
            <a:r>
              <a:rPr lang="en-US" dirty="0" smtClean="0"/>
              <a:t/>
            </a:r>
            <a:br>
              <a:rPr lang="en-US" dirty="0" smtClean="0"/>
            </a:br>
            <a:endParaRPr lang="en-US" dirty="0" smtClean="0"/>
          </a:p>
        </p:txBody>
      </p:sp>
      <p:graphicFrame>
        <p:nvGraphicFramePr>
          <p:cNvPr id="1026" name="Object 5"/>
          <p:cNvGraphicFramePr>
            <a:graphicFrameLocks noChangeAspect="1"/>
          </p:cNvGraphicFramePr>
          <p:nvPr>
            <p:ph type="chart" idx="1"/>
          </p:nvPr>
        </p:nvGraphicFramePr>
        <p:xfrm>
          <a:off x="-457200" y="1143000"/>
          <a:ext cx="10134600" cy="5715000"/>
        </p:xfrm>
        <a:graphic>
          <a:graphicData uri="http://schemas.openxmlformats.org/presentationml/2006/ole">
            <mc:AlternateContent xmlns:mc="http://schemas.openxmlformats.org/markup-compatibility/2006">
              <mc:Choice xmlns:v="urn:schemas-microsoft-com:vml" Requires="v">
                <p:oleObj spid="_x0000_s1028" name="Chart" r:id="rId4" imgW="7772439" imgH="4114839" progId="MSGraph.Chart.8">
                  <p:embed followColorScheme="full"/>
                </p:oleObj>
              </mc:Choice>
              <mc:Fallback>
                <p:oleObj name="Chart" r:id="rId4" imgW="7772439" imgH="4114839" progId="MSGraph.Chart.8">
                  <p:embed followColorScheme="full"/>
                  <p:pic>
                    <p:nvPicPr>
                      <p:cNvPr id="0" name="Object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57200" y="1143000"/>
                        <a:ext cx="10134600" cy="5715000"/>
                      </a:xfrm>
                      <a:prstGeom prst="rect">
                        <a:avLst/>
                      </a:prstGeom>
                    </p:spPr>
                  </p:pic>
                </p:oleObj>
              </mc:Fallback>
            </mc:AlternateContent>
          </a:graphicData>
        </a:graphic>
      </p:graphicFrame>
      <p:sp>
        <p:nvSpPr>
          <p:cNvPr id="2" name="Slide Number Placeholder 1"/>
          <p:cNvSpPr>
            <a:spLocks noGrp="1"/>
          </p:cNvSpPr>
          <p:nvPr>
            <p:ph type="sldNum" sz="quarter" idx="12"/>
          </p:nvPr>
        </p:nvSpPr>
        <p:spPr/>
        <p:txBody>
          <a:bodyPr/>
          <a:lstStyle/>
          <a:p>
            <a:pPr>
              <a:defRPr/>
            </a:pPr>
            <a:fld id="{2233ABDD-7052-4AA9-8FA8-DA492C31DB4D}" type="slidenum">
              <a:rPr lang="en-US" smtClean="0"/>
              <a:pPr>
                <a:defRPr/>
              </a:pPr>
              <a:t>4</a:t>
            </a:fld>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685800" y="228600"/>
            <a:ext cx="7772400" cy="1143000"/>
          </a:xfrm>
        </p:spPr>
        <p:txBody>
          <a:bodyPr/>
          <a:lstStyle/>
          <a:p>
            <a:pPr eaLnBrk="1" hangingPunct="1"/>
            <a:r>
              <a:rPr lang="en-US" dirty="0" smtClean="0">
                <a:solidFill>
                  <a:srgbClr val="FFFF00"/>
                </a:solidFill>
              </a:rPr>
              <a:t>Boom truck Accidents</a:t>
            </a:r>
          </a:p>
        </p:txBody>
      </p:sp>
      <p:sp>
        <p:nvSpPr>
          <p:cNvPr id="6147" name="Rectangle 3"/>
          <p:cNvSpPr>
            <a:spLocks noGrp="1" noChangeArrowheads="1"/>
          </p:cNvSpPr>
          <p:nvPr>
            <p:ph type="body" idx="1"/>
          </p:nvPr>
        </p:nvSpPr>
        <p:spPr>
          <a:xfrm>
            <a:off x="228600" y="1295400"/>
            <a:ext cx="8610600" cy="5029200"/>
          </a:xfrm>
        </p:spPr>
        <p:txBody>
          <a:bodyPr/>
          <a:lstStyle/>
          <a:p>
            <a:pPr eaLnBrk="1" hangingPunct="1">
              <a:lnSpc>
                <a:spcPct val="90000"/>
              </a:lnSpc>
              <a:buFontTx/>
              <a:buNone/>
            </a:pPr>
            <a:r>
              <a:rPr lang="en-US" sz="2800" dirty="0" smtClean="0"/>
              <a:t>	</a:t>
            </a:r>
            <a:r>
              <a:rPr lang="en-US" sz="2800" dirty="0" smtClean="0"/>
              <a:t>A two-man </a:t>
            </a:r>
            <a:r>
              <a:rPr lang="en-US" sz="2800" dirty="0" smtClean="0"/>
              <a:t>crew was installing light poles along a road. </a:t>
            </a:r>
            <a:r>
              <a:rPr lang="en-US" sz="2800" dirty="0" smtClean="0"/>
              <a:t>This </a:t>
            </a:r>
            <a:r>
              <a:rPr lang="en-US" sz="2800" dirty="0" smtClean="0"/>
              <a:t>installation required the use of a 16k boom truck and a towing trailer loaded with light poles.</a:t>
            </a:r>
          </a:p>
          <a:p>
            <a:pPr eaLnBrk="1" hangingPunct="1">
              <a:lnSpc>
                <a:spcPct val="90000"/>
              </a:lnSpc>
            </a:pPr>
            <a:r>
              <a:rPr lang="en-US" sz="2800" dirty="0" smtClean="0"/>
              <a:t>During the process of the installation, the boom end was lifted above a set of power lines. The boom operator proceeded to lower the crane hook and accidentally made contact with a 7.2 </a:t>
            </a:r>
            <a:r>
              <a:rPr lang="en-US" sz="2800" dirty="0" err="1" smtClean="0"/>
              <a:t>kva</a:t>
            </a:r>
            <a:r>
              <a:rPr lang="en-US" sz="2800" dirty="0" smtClean="0"/>
              <a:t> high voltage power line. </a:t>
            </a:r>
          </a:p>
          <a:p>
            <a:pPr eaLnBrk="1" hangingPunct="1"/>
            <a:r>
              <a:rPr lang="en-US" sz="2800" dirty="0" smtClean="0"/>
              <a:t>One of the employees was holding onto a nylon sling that was wrapped around the light pole (and in contact with the truck). He was electrocuted.</a:t>
            </a:r>
            <a:endParaRPr lang="en-US" sz="2800" dirty="0" smtClean="0"/>
          </a:p>
        </p:txBody>
      </p:sp>
      <p:sp>
        <p:nvSpPr>
          <p:cNvPr id="2" name="Slide Number Placeholder 1"/>
          <p:cNvSpPr>
            <a:spLocks noGrp="1"/>
          </p:cNvSpPr>
          <p:nvPr>
            <p:ph type="sldNum" sz="quarter" idx="12"/>
          </p:nvPr>
        </p:nvSpPr>
        <p:spPr/>
        <p:txBody>
          <a:bodyPr/>
          <a:lstStyle/>
          <a:p>
            <a:pPr>
              <a:defRPr/>
            </a:pPr>
            <a:fld id="{5D001819-9997-4876-998B-62D26E47020E}" type="slidenum">
              <a:rPr lang="en-US" smtClean="0"/>
              <a:pPr>
                <a:defRPr/>
              </a:pPr>
              <a:t>5</a:t>
            </a:fld>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eaLnBrk="1" hangingPunct="1"/>
            <a:r>
              <a:rPr lang="en-US" dirty="0" smtClean="0">
                <a:solidFill>
                  <a:srgbClr val="FFFF00"/>
                </a:solidFill>
              </a:rPr>
              <a:t>Boom Truck Fatality</a:t>
            </a:r>
            <a:endParaRPr lang="en-US" dirty="0" smtClean="0">
              <a:solidFill>
                <a:srgbClr val="FFFF00"/>
              </a:solidFill>
            </a:endParaRPr>
          </a:p>
        </p:txBody>
      </p:sp>
      <p:sp>
        <p:nvSpPr>
          <p:cNvPr id="8195" name="Rectangle 3"/>
          <p:cNvSpPr>
            <a:spLocks noGrp="1" noChangeArrowheads="1"/>
          </p:cNvSpPr>
          <p:nvPr>
            <p:ph type="body" idx="1"/>
          </p:nvPr>
        </p:nvSpPr>
        <p:spPr>
          <a:xfrm>
            <a:off x="152400" y="1524000"/>
            <a:ext cx="8839200" cy="4114800"/>
          </a:xfrm>
        </p:spPr>
        <p:txBody>
          <a:bodyPr/>
          <a:lstStyle/>
          <a:p>
            <a:pPr eaLnBrk="1" hangingPunct="1">
              <a:lnSpc>
                <a:spcPct val="90000"/>
              </a:lnSpc>
            </a:pPr>
            <a:r>
              <a:rPr lang="en-US" sz="2800" dirty="0" smtClean="0"/>
              <a:t>Two </a:t>
            </a:r>
            <a:r>
              <a:rPr lang="en-US" sz="2800" dirty="0" smtClean="0"/>
              <a:t>workers who were loading a fiberglass box onto the bed of a boom truck. </a:t>
            </a:r>
          </a:p>
          <a:p>
            <a:pPr eaLnBrk="1" hangingPunct="1">
              <a:lnSpc>
                <a:spcPct val="90000"/>
              </a:lnSpc>
            </a:pPr>
            <a:r>
              <a:rPr lang="en-US" sz="2800" dirty="0" smtClean="0"/>
              <a:t>In doing so, one of the </a:t>
            </a:r>
            <a:r>
              <a:rPr lang="en-US" sz="2800" dirty="0" smtClean="0"/>
              <a:t>workers moved </a:t>
            </a:r>
            <a:r>
              <a:rPr lang="en-US" sz="2800" dirty="0" smtClean="0"/>
              <a:t>the boom slightly from its resting position with the pedestal controls. </a:t>
            </a:r>
          </a:p>
          <a:p>
            <a:pPr eaLnBrk="1" hangingPunct="1">
              <a:lnSpc>
                <a:spcPct val="90000"/>
              </a:lnSpc>
            </a:pPr>
            <a:r>
              <a:rPr lang="en-US" sz="2800" dirty="0" smtClean="0"/>
              <a:t>At this point, the boom was facing the rear of the truck. However, the employee failed to extend the truck’s outriggers. </a:t>
            </a:r>
            <a:r>
              <a:rPr lang="en-US" sz="2800" dirty="0" smtClean="0"/>
              <a:t>He jumped in the basket at the end of the boom and proceeded to extend the arm until it was fully extended. </a:t>
            </a:r>
          </a:p>
          <a:p>
            <a:pPr eaLnBrk="1" hangingPunct="1">
              <a:lnSpc>
                <a:spcPct val="90000"/>
              </a:lnSpc>
            </a:pPr>
            <a:r>
              <a:rPr lang="en-US" sz="2800" dirty="0" smtClean="0"/>
              <a:t>As a result, the boom truck turned over and the worker in the basket fell from 80’ to his death. </a:t>
            </a:r>
          </a:p>
          <a:p>
            <a:pPr eaLnBrk="1" hangingPunct="1">
              <a:lnSpc>
                <a:spcPct val="90000"/>
              </a:lnSpc>
            </a:pPr>
            <a:endParaRPr lang="en-US" sz="2800" dirty="0" smtClean="0"/>
          </a:p>
          <a:p>
            <a:pPr eaLnBrk="1" hangingPunct="1">
              <a:lnSpc>
                <a:spcPct val="90000"/>
              </a:lnSpc>
            </a:pPr>
            <a:endParaRPr lang="en-US" sz="2800" dirty="0" smtClean="0"/>
          </a:p>
          <a:p>
            <a:pPr eaLnBrk="1" hangingPunct="1">
              <a:lnSpc>
                <a:spcPct val="90000"/>
              </a:lnSpc>
            </a:pPr>
            <a:endParaRPr lang="en-US" sz="2800" dirty="0" smtClean="0"/>
          </a:p>
        </p:txBody>
      </p:sp>
      <p:sp>
        <p:nvSpPr>
          <p:cNvPr id="2" name="Slide Number Placeholder 1"/>
          <p:cNvSpPr>
            <a:spLocks noGrp="1"/>
          </p:cNvSpPr>
          <p:nvPr>
            <p:ph type="sldNum" sz="quarter" idx="12"/>
          </p:nvPr>
        </p:nvSpPr>
        <p:spPr/>
        <p:txBody>
          <a:bodyPr/>
          <a:lstStyle/>
          <a:p>
            <a:pPr>
              <a:defRPr/>
            </a:pPr>
            <a:fld id="{5D001819-9997-4876-998B-62D26E47020E}" type="slidenum">
              <a:rPr lang="en-US" smtClean="0"/>
              <a:pPr>
                <a:defRPr/>
              </a:pPr>
              <a:t>6</a:t>
            </a:fld>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685800" y="304800"/>
            <a:ext cx="7772400" cy="990600"/>
          </a:xfrm>
        </p:spPr>
        <p:txBody>
          <a:bodyPr/>
          <a:lstStyle/>
          <a:p>
            <a:pPr eaLnBrk="1" hangingPunct="1"/>
            <a:r>
              <a:rPr lang="en-US" dirty="0" smtClean="0">
                <a:solidFill>
                  <a:srgbClr val="FFFF00"/>
                </a:solidFill>
              </a:rPr>
              <a:t>Boom Truck Fatality </a:t>
            </a:r>
            <a:endParaRPr lang="en-US" dirty="0" smtClean="0">
              <a:solidFill>
                <a:srgbClr val="FFFF00"/>
              </a:solidFill>
            </a:endParaRPr>
          </a:p>
        </p:txBody>
      </p:sp>
      <p:sp>
        <p:nvSpPr>
          <p:cNvPr id="10243" name="Rectangle 3"/>
          <p:cNvSpPr>
            <a:spLocks noGrp="1" noChangeArrowheads="1"/>
          </p:cNvSpPr>
          <p:nvPr>
            <p:ph type="body" idx="1"/>
          </p:nvPr>
        </p:nvSpPr>
        <p:spPr>
          <a:xfrm>
            <a:off x="762000" y="1447800"/>
            <a:ext cx="7772400" cy="4114800"/>
          </a:xfrm>
        </p:spPr>
        <p:txBody>
          <a:bodyPr/>
          <a:lstStyle/>
          <a:p>
            <a:pPr eaLnBrk="1" hangingPunct="1">
              <a:lnSpc>
                <a:spcPct val="90000"/>
              </a:lnSpc>
            </a:pPr>
            <a:r>
              <a:rPr lang="en-US" sz="2800" dirty="0" smtClean="0">
                <a:latin typeface="Times New Roman" pitchFamily="18" charset="0"/>
              </a:rPr>
              <a:t>A boom </a:t>
            </a:r>
            <a:r>
              <a:rPr lang="en-US" sz="2800" dirty="0" smtClean="0">
                <a:latin typeface="Times New Roman" pitchFamily="18" charset="0"/>
              </a:rPr>
              <a:t>truck was moving a load of 28 sheets of OSB ply wood (approximately 1440 lbs.). </a:t>
            </a:r>
          </a:p>
          <a:p>
            <a:pPr eaLnBrk="1" hangingPunct="1">
              <a:lnSpc>
                <a:spcPct val="90000"/>
              </a:lnSpc>
            </a:pPr>
            <a:r>
              <a:rPr lang="en-US" sz="2800" dirty="0" smtClean="0">
                <a:latin typeface="Times New Roman" pitchFamily="18" charset="0"/>
              </a:rPr>
              <a:t>The construction site was a two story, single family residence.</a:t>
            </a:r>
          </a:p>
          <a:p>
            <a:pPr eaLnBrk="1" hangingPunct="1">
              <a:lnSpc>
                <a:spcPct val="90000"/>
              </a:lnSpc>
            </a:pPr>
            <a:r>
              <a:rPr lang="en-US" sz="2800" dirty="0" smtClean="0">
                <a:latin typeface="Times New Roman" pitchFamily="18" charset="0"/>
              </a:rPr>
              <a:t>As the boom truck was moving a material load over the stud walls of the second floor, the plywood slipped out of the sling. Given the plywood</a:t>
            </a:r>
            <a:r>
              <a:rPr lang="en-US" sz="2800" dirty="0" smtClean="0"/>
              <a:t>’</a:t>
            </a:r>
            <a:r>
              <a:rPr lang="en-US" sz="2800" dirty="0" smtClean="0">
                <a:latin typeface="Times New Roman" pitchFamily="18" charset="0"/>
              </a:rPr>
              <a:t>s heavy load, the sheets ripped through the floor sheathing and trusses and </a:t>
            </a:r>
            <a:r>
              <a:rPr lang="en-US" sz="2800" dirty="0" smtClean="0">
                <a:latin typeface="Times New Roman" pitchFamily="18" charset="0"/>
              </a:rPr>
              <a:t>struck </a:t>
            </a:r>
            <a:r>
              <a:rPr lang="en-US" sz="2800" dirty="0" smtClean="0">
                <a:latin typeface="Times New Roman" pitchFamily="18" charset="0"/>
              </a:rPr>
              <a:t>and killed a worker </a:t>
            </a:r>
            <a:r>
              <a:rPr lang="en-US" sz="2800" dirty="0" smtClean="0">
                <a:latin typeface="Times New Roman" pitchFamily="18" charset="0"/>
              </a:rPr>
              <a:t>who was </a:t>
            </a:r>
            <a:r>
              <a:rPr lang="en-US" sz="2800" dirty="0" smtClean="0">
                <a:latin typeface="Times New Roman" pitchFamily="18" charset="0"/>
              </a:rPr>
              <a:t>standing beneath. </a:t>
            </a:r>
          </a:p>
          <a:p>
            <a:pPr eaLnBrk="1" hangingPunct="1">
              <a:lnSpc>
                <a:spcPct val="90000"/>
              </a:lnSpc>
              <a:buFontTx/>
              <a:buNone/>
            </a:pPr>
            <a:endParaRPr lang="en-US" sz="2800" dirty="0" smtClean="0">
              <a:latin typeface="Times New Roman" pitchFamily="18" charset="0"/>
            </a:endParaRPr>
          </a:p>
          <a:p>
            <a:pPr eaLnBrk="1" hangingPunct="1">
              <a:lnSpc>
                <a:spcPct val="90000"/>
              </a:lnSpc>
            </a:pPr>
            <a:endParaRPr lang="en-US" sz="2800" dirty="0" smtClean="0"/>
          </a:p>
          <a:p>
            <a:pPr eaLnBrk="1" hangingPunct="1">
              <a:lnSpc>
                <a:spcPct val="90000"/>
              </a:lnSpc>
            </a:pPr>
            <a:endParaRPr lang="en-US" sz="2800" dirty="0" smtClean="0"/>
          </a:p>
          <a:p>
            <a:pPr eaLnBrk="1" hangingPunct="1">
              <a:lnSpc>
                <a:spcPct val="90000"/>
              </a:lnSpc>
            </a:pPr>
            <a:endParaRPr lang="en-US" sz="2800" dirty="0" smtClean="0"/>
          </a:p>
          <a:p>
            <a:pPr eaLnBrk="1" hangingPunct="1">
              <a:lnSpc>
                <a:spcPct val="90000"/>
              </a:lnSpc>
            </a:pPr>
            <a:endParaRPr lang="en-US" sz="2800" dirty="0" smtClean="0"/>
          </a:p>
        </p:txBody>
      </p:sp>
      <p:sp>
        <p:nvSpPr>
          <p:cNvPr id="2" name="Slide Number Placeholder 1"/>
          <p:cNvSpPr>
            <a:spLocks noGrp="1"/>
          </p:cNvSpPr>
          <p:nvPr>
            <p:ph type="sldNum" sz="quarter" idx="12"/>
          </p:nvPr>
        </p:nvSpPr>
        <p:spPr/>
        <p:txBody>
          <a:bodyPr/>
          <a:lstStyle/>
          <a:p>
            <a:pPr>
              <a:defRPr/>
            </a:pPr>
            <a:fld id="{5D001819-9997-4876-998B-62D26E47020E}" type="slidenum">
              <a:rPr lang="en-US" smtClean="0"/>
              <a:pPr>
                <a:defRPr/>
              </a:pPr>
              <a:t>7</a:t>
            </a:fld>
            <a:endParaRPr 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6" name="Picture 2" descr="http://ceilingsystems.net/DSC00728.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09800" y="152400"/>
            <a:ext cx="4894263" cy="6526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Slide Number Placeholder 1"/>
          <p:cNvSpPr>
            <a:spLocks noGrp="1"/>
          </p:cNvSpPr>
          <p:nvPr>
            <p:ph type="sldNum" sz="quarter" idx="12"/>
          </p:nvPr>
        </p:nvSpPr>
        <p:spPr/>
        <p:txBody>
          <a:bodyPr/>
          <a:lstStyle/>
          <a:p>
            <a:pPr>
              <a:defRPr/>
            </a:pPr>
            <a:fld id="{ACF040BA-8406-45DE-BE06-65FC3B55F879}" type="slidenum">
              <a:rPr lang="en-US" smtClean="0"/>
              <a:pPr>
                <a:defRPr/>
              </a:pPr>
              <a:t>8</a:t>
            </a:fld>
            <a:endParaRPr 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p:cNvSpPr>
            <a:spLocks noGrp="1" noChangeArrowheads="1"/>
          </p:cNvSpPr>
          <p:nvPr>
            <p:ph type="title"/>
          </p:nvPr>
        </p:nvSpPr>
        <p:spPr/>
        <p:txBody>
          <a:bodyPr/>
          <a:lstStyle/>
          <a:p>
            <a:pPr eaLnBrk="1" hangingPunct="1"/>
            <a:r>
              <a:rPr lang="en-US" dirty="0" smtClean="0">
                <a:solidFill>
                  <a:srgbClr val="FFFF00"/>
                </a:solidFill>
              </a:rPr>
              <a:t>OSHA Safety Regulations </a:t>
            </a:r>
          </a:p>
        </p:txBody>
      </p:sp>
      <p:sp>
        <p:nvSpPr>
          <p:cNvPr id="12291" name="Rectangle 8"/>
          <p:cNvSpPr>
            <a:spLocks noGrp="1" noChangeArrowheads="1"/>
          </p:cNvSpPr>
          <p:nvPr>
            <p:ph type="body" idx="1"/>
          </p:nvPr>
        </p:nvSpPr>
        <p:spPr/>
        <p:txBody>
          <a:bodyPr/>
          <a:lstStyle/>
          <a:p>
            <a:pPr eaLnBrk="1" hangingPunct="1"/>
            <a:r>
              <a:rPr lang="en-US" sz="2800" smtClean="0"/>
              <a:t>Although OSHA regulations do not specifically mention boom trucks by name, safety requirements concerning cranes and derricks are applicable such as subpart N: </a:t>
            </a:r>
          </a:p>
          <a:p>
            <a:pPr eaLnBrk="1" hangingPunct="1"/>
            <a:r>
              <a:rPr lang="en-US" sz="2800" smtClean="0"/>
              <a:t>Particular attention should be paid to provisions related to power lines. </a:t>
            </a:r>
          </a:p>
          <a:p>
            <a:pPr eaLnBrk="1" hangingPunct="1">
              <a:buFontTx/>
              <a:buNone/>
            </a:pPr>
            <a:endParaRPr lang="en-US" sz="2800" smtClean="0"/>
          </a:p>
          <a:p>
            <a:pPr eaLnBrk="1" hangingPunct="1">
              <a:buFontTx/>
              <a:buNone/>
            </a:pPr>
            <a:endParaRPr lang="en-US" sz="2800" smtClean="0"/>
          </a:p>
        </p:txBody>
      </p:sp>
      <p:sp>
        <p:nvSpPr>
          <p:cNvPr id="2" name="Slide Number Placeholder 1"/>
          <p:cNvSpPr>
            <a:spLocks noGrp="1"/>
          </p:cNvSpPr>
          <p:nvPr>
            <p:ph type="sldNum" sz="quarter" idx="12"/>
          </p:nvPr>
        </p:nvSpPr>
        <p:spPr/>
        <p:txBody>
          <a:bodyPr/>
          <a:lstStyle/>
          <a:p>
            <a:pPr>
              <a:defRPr/>
            </a:pPr>
            <a:fld id="{5D001819-9997-4876-998B-62D26E47020E}" type="slidenum">
              <a:rPr lang="en-US" smtClean="0"/>
              <a:pPr>
                <a:defRPr/>
              </a:pPr>
              <a:t>9</a:t>
            </a:fld>
            <a:endParaRPr lang="en-US"/>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Blank Presentation">
  <a:themeElements>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fontScheme name="Blank Presentation">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ＭＳ Ｐゴシック" pitchFamily="1"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ＭＳ Ｐゴシック" pitchFamily="1" charset="-128"/>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13631</TotalTime>
  <Words>916</Words>
  <Application>Microsoft Office PowerPoint</Application>
  <PresentationFormat>On-screen Show (4:3)</PresentationFormat>
  <Paragraphs>101</Paragraphs>
  <Slides>19</Slides>
  <Notes>18</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19</vt:i4>
      </vt:variant>
    </vt:vector>
  </HeadingPairs>
  <TitlesOfParts>
    <vt:vector size="26" baseType="lpstr">
      <vt:lpstr>Arial</vt:lpstr>
      <vt:lpstr>ＭＳ Ｐゴシック</vt:lpstr>
      <vt:lpstr>ヒラギノ角ゴ Pro W3</vt:lpstr>
      <vt:lpstr>Times New Roman</vt:lpstr>
      <vt:lpstr>Tahoma</vt:lpstr>
      <vt:lpstr>Blank Presentation</vt:lpstr>
      <vt:lpstr>Microsoft Graph Chart</vt:lpstr>
      <vt:lpstr>Boom Trucks</vt:lpstr>
      <vt:lpstr>What is a Boom Truck</vt:lpstr>
      <vt:lpstr>Hazards </vt:lpstr>
      <vt:lpstr>Statistics concerning 59 boom truck fatalities  </vt:lpstr>
      <vt:lpstr>Boom truck Accidents</vt:lpstr>
      <vt:lpstr>Boom Truck Fatality</vt:lpstr>
      <vt:lpstr>Boom Truck Fatality </vt:lpstr>
      <vt:lpstr>PowerPoint Presentation</vt:lpstr>
      <vt:lpstr>OSHA Safety Regulations </vt:lpstr>
      <vt:lpstr>PowerPoint Presentation</vt:lpstr>
      <vt:lpstr>PowerPoint Presentation</vt:lpstr>
      <vt:lpstr>PowerPoint Presentation</vt:lpstr>
      <vt:lpstr>PowerPoint Presentation</vt:lpstr>
      <vt:lpstr>PowerPoint Presentation</vt:lpstr>
      <vt:lpstr>PowerPoint Presentation</vt:lpstr>
      <vt:lpstr>Safe work practices</vt:lpstr>
      <vt:lpstr>PowerPoint Presentation</vt:lpstr>
      <vt:lpstr>PowerPoint Presentation</vt:lpstr>
      <vt:lpstr>PowerPoint Presentation</vt:lpstr>
    </vt:vector>
  </TitlesOfParts>
  <Company>Adriel Cardenas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What is a Boom Truck</dc:title>
  <dc:creator>Adriel Cardenas</dc:creator>
  <cp:lastModifiedBy>Jimmie</cp:lastModifiedBy>
  <cp:revision>33</cp:revision>
  <dcterms:created xsi:type="dcterms:W3CDTF">2010-04-21T11:29:53Z</dcterms:created>
  <dcterms:modified xsi:type="dcterms:W3CDTF">2013-04-30T01:43:05Z</dcterms:modified>
</cp:coreProperties>
</file>