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56" r:id="rId2"/>
    <p:sldId id="257" r:id="rId3"/>
    <p:sldId id="258" r:id="rId4"/>
    <p:sldId id="273" r:id="rId5"/>
    <p:sldId id="270" r:id="rId6"/>
    <p:sldId id="261" r:id="rId7"/>
    <p:sldId id="260" r:id="rId8"/>
    <p:sldId id="262" r:id="rId9"/>
    <p:sldId id="269" r:id="rId10"/>
    <p:sldId id="268" r:id="rId11"/>
    <p:sldId id="259" r:id="rId12"/>
    <p:sldId id="265" r:id="rId13"/>
    <p:sldId id="264" r:id="rId14"/>
    <p:sldId id="263" r:id="rId15"/>
    <p:sldId id="267"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45" autoAdjust="0"/>
    <p:restoredTop sz="92447" autoAdjust="0"/>
  </p:normalViewPr>
  <p:slideViewPr>
    <p:cSldViewPr>
      <p:cViewPr>
        <p:scale>
          <a:sx n="75" d="100"/>
          <a:sy n="75" d="100"/>
        </p:scale>
        <p:origin x="-564" y="8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AC26EC2-2A4B-4F93-B5BB-70617295BA80}" type="datetimeFigureOut">
              <a:rPr lang="en-US"/>
              <a:pPr>
                <a:defRPr/>
              </a:pPr>
              <a:t>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B01C191-AF5E-4246-A59B-38337F17EE28}" type="slidenum">
              <a:rPr lang="en-US"/>
              <a:pPr>
                <a:defRPr/>
              </a:pPr>
              <a:t>‹#›</a:t>
            </a:fld>
            <a:endParaRPr lang="en-US"/>
          </a:p>
        </p:txBody>
      </p:sp>
    </p:spTree>
    <p:extLst>
      <p:ext uri="{BB962C8B-B14F-4D97-AF65-F5344CB8AC3E}">
        <p14:creationId xmlns:p14="http://schemas.microsoft.com/office/powerpoint/2010/main" val="1633255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BF6965-2BE4-4A06-861E-803CE462B50B}" type="slidenum">
              <a:rPr lang="en-US" smtClean="0"/>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2"/>
          <p:cNvGrpSpPr>
            <a:grpSpLocks/>
          </p:cNvGrpSpPr>
          <p:nvPr/>
        </p:nvGrpSpPr>
        <p:grpSpPr bwMode="auto">
          <a:xfrm>
            <a:off x="-31750" y="0"/>
            <a:ext cx="9178925" cy="6924675"/>
            <a:chOff x="-20" y="0"/>
            <a:chExt cx="5782" cy="4362"/>
          </a:xfrm>
        </p:grpSpPr>
        <p:sp>
          <p:nvSpPr>
            <p:cNvPr id="5" name="Rectangle 28" descr="Stonbk"/>
            <p:cNvSpPr>
              <a:spLocks noChangeArrowheads="1"/>
            </p:cNvSpPr>
            <p:nvPr userDrawn="1"/>
          </p:nvSpPr>
          <p:spPr bwMode="white">
            <a:xfrm>
              <a:off x="-15" y="5"/>
              <a:ext cx="5775" cy="4311"/>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endParaRPr lang="en-US"/>
            </a:p>
          </p:txBody>
        </p:sp>
        <p:sp>
          <p:nvSpPr>
            <p:cNvPr id="6" name="Rectangle 9"/>
            <p:cNvSpPr>
              <a:spLocks noChangeArrowheads="1"/>
            </p:cNvSpPr>
            <p:nvPr userDrawn="1"/>
          </p:nvSpPr>
          <p:spPr bwMode="ltGray">
            <a:xfrm>
              <a:off x="0" y="0"/>
              <a:ext cx="743" cy="4334"/>
            </a:xfrm>
            <a:prstGeom prst="rect">
              <a:avLst/>
            </a:prstGeom>
            <a:gradFill rotWithShape="0">
              <a:gsLst>
                <a:gs pos="0">
                  <a:schemeClr val="folHlink"/>
                </a:gs>
                <a:gs pos="50000">
                  <a:schemeClr val="folHlink">
                    <a:gamma/>
                    <a:shade val="46275"/>
                    <a:invGamma/>
                  </a:schemeClr>
                </a:gs>
                <a:gs pos="100000">
                  <a:schemeClr val="folHlink"/>
                </a:gs>
              </a:gsLst>
              <a:lin ang="5400000" scaled="1"/>
            </a:gra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hidden">
            <a:xfrm>
              <a:off x="695" y="0"/>
              <a:ext cx="50" cy="4362"/>
            </a:xfrm>
            <a:prstGeom prst="rect">
              <a:avLst/>
            </a:prstGeom>
            <a:solidFill>
              <a:srgbClr val="000000"/>
            </a:solidFill>
            <a:ln w="9525">
              <a:noFill/>
              <a:miter lim="800000"/>
              <a:headEnd/>
              <a:tailEnd/>
            </a:ln>
          </p:spPr>
          <p:txBody>
            <a:bodyPr wrap="none" anchor="ctr"/>
            <a:lstStyle/>
            <a:p>
              <a:endParaRPr lang="en-US"/>
            </a:p>
          </p:txBody>
        </p:sp>
        <p:pic>
          <p:nvPicPr>
            <p:cNvPr id="8" name="Picture 11" descr="C:\My Documents\bits\Astonbnr.GIF"/>
            <p:cNvPicPr>
              <a:picLocks noChangeAspect="1" noChangeArrowheads="1"/>
            </p:cNvPicPr>
            <p:nvPr userDrawn="1"/>
          </p:nvPicPr>
          <p:blipFill>
            <a:blip r:embed="rId3" cstate="print"/>
            <a:srcRect t="15163"/>
            <a:stretch>
              <a:fillRect/>
            </a:stretch>
          </p:blipFill>
          <p:spPr bwMode="gray">
            <a:xfrm>
              <a:off x="0" y="1705"/>
              <a:ext cx="5760" cy="498"/>
            </a:xfrm>
            <a:prstGeom prst="rect">
              <a:avLst/>
            </a:prstGeom>
            <a:noFill/>
            <a:ln w="9525">
              <a:noFill/>
              <a:miter lim="800000"/>
              <a:headEnd/>
              <a:tailEnd/>
            </a:ln>
          </p:spPr>
        </p:pic>
        <p:sp>
          <p:nvSpPr>
            <p:cNvPr id="9" name="Rectangle 14"/>
            <p:cNvSpPr>
              <a:spLocks noChangeArrowheads="1"/>
            </p:cNvSpPr>
            <p:nvPr userDrawn="1"/>
          </p:nvSpPr>
          <p:spPr bwMode="hidden">
            <a:xfrm rot="5400000">
              <a:off x="3204" y="-396"/>
              <a:ext cx="47" cy="5065"/>
            </a:xfrm>
            <a:prstGeom prst="rect">
              <a:avLst/>
            </a:prstGeom>
            <a:solidFill>
              <a:srgbClr val="000000"/>
            </a:solidFill>
            <a:ln w="9525">
              <a:noFill/>
              <a:miter lim="800000"/>
              <a:headEnd/>
              <a:tailEnd/>
            </a:ln>
          </p:spPr>
          <p:txBody>
            <a:bodyPr wrap="none" anchor="ctr"/>
            <a:lstStyle/>
            <a:p>
              <a:endParaRPr lang="en-US"/>
            </a:p>
          </p:txBody>
        </p:sp>
        <p:sp>
          <p:nvSpPr>
            <p:cNvPr id="10" name="Rectangle 12"/>
            <p:cNvSpPr>
              <a:spLocks noChangeArrowheads="1"/>
            </p:cNvSpPr>
            <p:nvPr userDrawn="1"/>
          </p:nvSpPr>
          <p:spPr bwMode="hidden">
            <a:xfrm rot="5400000">
              <a:off x="3204" y="-852"/>
              <a:ext cx="47" cy="5068"/>
            </a:xfrm>
            <a:prstGeom prst="rect">
              <a:avLst/>
            </a:prstGeom>
            <a:solidFill>
              <a:srgbClr val="000000"/>
            </a:solidFill>
            <a:ln w="9525">
              <a:noFill/>
              <a:miter lim="800000"/>
              <a:headEnd/>
              <a:tailEnd/>
            </a:ln>
          </p:spPr>
          <p:txBody>
            <a:bodyPr wrap="none" anchor="ctr"/>
            <a:lstStyle/>
            <a:p>
              <a:endParaRPr lang="en-US"/>
            </a:p>
          </p:txBody>
        </p:sp>
        <p:sp>
          <p:nvSpPr>
            <p:cNvPr id="11" name="Rectangle 13"/>
            <p:cNvSpPr>
              <a:spLocks noChangeArrowheads="1"/>
            </p:cNvSpPr>
            <p:nvPr userDrawn="1"/>
          </p:nvSpPr>
          <p:spPr bwMode="hidden">
            <a:xfrm>
              <a:off x="-20" y="0"/>
              <a:ext cx="47" cy="4342"/>
            </a:xfrm>
            <a:prstGeom prst="rect">
              <a:avLst/>
            </a:prstGeom>
            <a:solidFill>
              <a:srgbClr val="000000"/>
            </a:solidFill>
            <a:ln w="9525">
              <a:noFill/>
              <a:miter lim="800000"/>
              <a:headEnd/>
              <a:tailEnd/>
            </a:ln>
          </p:spPr>
          <p:txBody>
            <a:bodyPr wrap="none" anchor="ctr"/>
            <a:lstStyle/>
            <a:p>
              <a:endParaRPr lang="en-US"/>
            </a:p>
          </p:txBody>
        </p:sp>
        <p:sp>
          <p:nvSpPr>
            <p:cNvPr id="12" name="Line 18"/>
            <p:cNvSpPr>
              <a:spLocks noChangeShapeType="1"/>
            </p:cNvSpPr>
            <p:nvPr userDrawn="1"/>
          </p:nvSpPr>
          <p:spPr bwMode="auto">
            <a:xfrm>
              <a:off x="414" y="2118"/>
              <a:ext cx="281" cy="0"/>
            </a:xfrm>
            <a:prstGeom prst="line">
              <a:avLst/>
            </a:prstGeom>
            <a:noFill/>
            <a:ln w="15875">
              <a:solidFill>
                <a:schemeClr val="tx1"/>
              </a:solidFill>
              <a:round/>
              <a:headEnd/>
              <a:tailEnd/>
            </a:ln>
          </p:spPr>
          <p:txBody>
            <a:bodyPr wrap="none" anchor="ctr"/>
            <a:lstStyle/>
            <a:p>
              <a:endParaRPr lang="en-US"/>
            </a:p>
          </p:txBody>
        </p:sp>
        <p:sp>
          <p:nvSpPr>
            <p:cNvPr id="13" name="Line 19"/>
            <p:cNvSpPr>
              <a:spLocks noChangeShapeType="1"/>
            </p:cNvSpPr>
            <p:nvPr userDrawn="1"/>
          </p:nvSpPr>
          <p:spPr bwMode="auto">
            <a:xfrm flipV="1">
              <a:off x="27" y="2116"/>
              <a:ext cx="230" cy="1"/>
            </a:xfrm>
            <a:prstGeom prst="line">
              <a:avLst/>
            </a:prstGeom>
            <a:noFill/>
            <a:ln w="15875">
              <a:solidFill>
                <a:schemeClr val="tx1"/>
              </a:solidFill>
              <a:round/>
              <a:headEnd/>
              <a:tailEnd/>
            </a:ln>
          </p:spPr>
          <p:txBody>
            <a:bodyPr wrap="none" anchor="ctr"/>
            <a:lstStyle/>
            <a:p>
              <a:endParaRPr lang="en-US"/>
            </a:p>
          </p:txBody>
        </p:sp>
        <p:sp>
          <p:nvSpPr>
            <p:cNvPr id="14" name="Freeform 24"/>
            <p:cNvSpPr>
              <a:spLocks/>
            </p:cNvSpPr>
            <p:nvPr userDrawn="1"/>
          </p:nvSpPr>
          <p:spPr bwMode="auto">
            <a:xfrm>
              <a:off x="255" y="2115"/>
              <a:ext cx="65" cy="86"/>
            </a:xfrm>
            <a:custGeom>
              <a:avLst/>
              <a:gdLst>
                <a:gd name="T0" fmla="*/ 0 w 65"/>
                <a:gd name="T1" fmla="*/ 0 h 86"/>
                <a:gd name="T2" fmla="*/ 15 w 65"/>
                <a:gd name="T3" fmla="*/ 12 h 86"/>
                <a:gd name="T4" fmla="*/ 27 w 65"/>
                <a:gd name="T5" fmla="*/ 23 h 86"/>
                <a:gd name="T6" fmla="*/ 36 w 65"/>
                <a:gd name="T7" fmla="*/ 35 h 86"/>
                <a:gd name="T8" fmla="*/ 47 w 65"/>
                <a:gd name="T9" fmla="*/ 45 h 86"/>
                <a:gd name="T10" fmla="*/ 56 w 65"/>
                <a:gd name="T11" fmla="*/ 66 h 86"/>
                <a:gd name="T12" fmla="*/ 63 w 65"/>
                <a:gd name="T13" fmla="*/ 80 h 86"/>
                <a:gd name="T14" fmla="*/ 65 w 65"/>
                <a:gd name="T15" fmla="*/ 86 h 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5" h="86">
                  <a:moveTo>
                    <a:pt x="0" y="0"/>
                  </a:moveTo>
                  <a:cubicBezTo>
                    <a:pt x="9" y="4"/>
                    <a:pt x="6" y="10"/>
                    <a:pt x="15" y="12"/>
                  </a:cubicBezTo>
                  <a:cubicBezTo>
                    <a:pt x="18" y="20"/>
                    <a:pt x="19" y="20"/>
                    <a:pt x="27" y="23"/>
                  </a:cubicBezTo>
                  <a:cubicBezTo>
                    <a:pt x="29" y="29"/>
                    <a:pt x="30" y="32"/>
                    <a:pt x="36" y="35"/>
                  </a:cubicBezTo>
                  <a:cubicBezTo>
                    <a:pt x="40" y="40"/>
                    <a:pt x="43" y="40"/>
                    <a:pt x="47" y="45"/>
                  </a:cubicBezTo>
                  <a:cubicBezTo>
                    <a:pt x="49" y="71"/>
                    <a:pt x="49" y="52"/>
                    <a:pt x="56" y="66"/>
                  </a:cubicBezTo>
                  <a:cubicBezTo>
                    <a:pt x="57" y="74"/>
                    <a:pt x="56" y="77"/>
                    <a:pt x="63" y="80"/>
                  </a:cubicBezTo>
                  <a:cubicBezTo>
                    <a:pt x="65" y="85"/>
                    <a:pt x="65" y="83"/>
                    <a:pt x="65" y="86"/>
                  </a:cubicBezTo>
                </a:path>
              </a:pathLst>
            </a:custGeom>
            <a:noFill/>
            <a:ln w="9525">
              <a:solidFill>
                <a:schemeClr val="tx1"/>
              </a:solidFill>
              <a:round/>
              <a:headEnd/>
              <a:tailEnd/>
            </a:ln>
          </p:spPr>
          <p:txBody>
            <a:bodyPr wrap="none" anchor="ctr"/>
            <a:lstStyle/>
            <a:p>
              <a:endParaRPr lang="en-US"/>
            </a:p>
          </p:txBody>
        </p:sp>
        <p:sp>
          <p:nvSpPr>
            <p:cNvPr id="15" name="Freeform 26"/>
            <p:cNvSpPr>
              <a:spLocks/>
            </p:cNvSpPr>
            <p:nvPr userDrawn="1"/>
          </p:nvSpPr>
          <p:spPr bwMode="auto">
            <a:xfrm>
              <a:off x="344" y="2118"/>
              <a:ext cx="71" cy="84"/>
            </a:xfrm>
            <a:custGeom>
              <a:avLst/>
              <a:gdLst>
                <a:gd name="T0" fmla="*/ 69 w 71"/>
                <a:gd name="T1" fmla="*/ 0 h 84"/>
                <a:gd name="T2" fmla="*/ 61 w 71"/>
                <a:gd name="T3" fmla="*/ 27 h 84"/>
                <a:gd name="T4" fmla="*/ 52 w 71"/>
                <a:gd name="T5" fmla="*/ 57 h 84"/>
                <a:gd name="T6" fmla="*/ 46 w 71"/>
                <a:gd name="T7" fmla="*/ 72 h 84"/>
                <a:gd name="T8" fmla="*/ 33 w 71"/>
                <a:gd name="T9" fmla="*/ 63 h 84"/>
                <a:gd name="T10" fmla="*/ 25 w 71"/>
                <a:gd name="T11" fmla="*/ 51 h 84"/>
                <a:gd name="T12" fmla="*/ 10 w 71"/>
                <a:gd name="T13" fmla="*/ 39 h 84"/>
                <a:gd name="T14" fmla="*/ 4 w 71"/>
                <a:gd name="T15" fmla="*/ 77 h 84"/>
                <a:gd name="T16" fmla="*/ 1 w 71"/>
                <a:gd name="T17" fmla="*/ 84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1" h="84">
                  <a:moveTo>
                    <a:pt x="69" y="0"/>
                  </a:moveTo>
                  <a:cubicBezTo>
                    <a:pt x="65" y="10"/>
                    <a:pt x="71" y="21"/>
                    <a:pt x="61" y="27"/>
                  </a:cubicBezTo>
                  <a:cubicBezTo>
                    <a:pt x="59" y="37"/>
                    <a:pt x="62" y="55"/>
                    <a:pt x="52" y="57"/>
                  </a:cubicBezTo>
                  <a:cubicBezTo>
                    <a:pt x="49" y="62"/>
                    <a:pt x="49" y="67"/>
                    <a:pt x="46" y="72"/>
                  </a:cubicBezTo>
                  <a:cubicBezTo>
                    <a:pt x="38" y="71"/>
                    <a:pt x="39" y="67"/>
                    <a:pt x="33" y="63"/>
                  </a:cubicBezTo>
                  <a:cubicBezTo>
                    <a:pt x="30" y="58"/>
                    <a:pt x="27" y="56"/>
                    <a:pt x="25" y="51"/>
                  </a:cubicBezTo>
                  <a:cubicBezTo>
                    <a:pt x="23" y="38"/>
                    <a:pt x="25" y="38"/>
                    <a:pt x="10" y="39"/>
                  </a:cubicBezTo>
                  <a:cubicBezTo>
                    <a:pt x="8" y="51"/>
                    <a:pt x="18" y="72"/>
                    <a:pt x="4" y="77"/>
                  </a:cubicBezTo>
                  <a:cubicBezTo>
                    <a:pt x="0" y="82"/>
                    <a:pt x="1" y="79"/>
                    <a:pt x="1" y="84"/>
                  </a:cubicBezTo>
                </a:path>
              </a:pathLst>
            </a:custGeom>
            <a:noFill/>
            <a:ln w="9525">
              <a:solidFill>
                <a:schemeClr val="tx1"/>
              </a:solidFill>
              <a:round/>
              <a:headEnd/>
              <a:tailEnd/>
            </a:ln>
          </p:spPr>
          <p:txBody>
            <a:bodyPr wrap="none" anchor="ctr"/>
            <a:lstStyle/>
            <a:p>
              <a:endParaRPr lang="en-US"/>
            </a:p>
          </p:txBody>
        </p:sp>
      </p:grpSp>
      <p:sp>
        <p:nvSpPr>
          <p:cNvPr id="4098" name="Rectangle 2"/>
          <p:cNvSpPr>
            <a:spLocks noGrp="1" noChangeArrowheads="1"/>
          </p:cNvSpPr>
          <p:nvPr>
            <p:ph type="ctrTitle"/>
          </p:nvPr>
        </p:nvSpPr>
        <p:spPr>
          <a:xfrm>
            <a:off x="1244600" y="1247775"/>
            <a:ext cx="7772400" cy="1143000"/>
          </a:xfrm>
        </p:spPr>
        <p:txBody>
          <a:bodyPr anchor="b"/>
          <a:lstStyle>
            <a:lvl1pPr algn="ctr">
              <a:defRPr/>
            </a:lvl1pPr>
          </a:lstStyle>
          <a:p>
            <a:r>
              <a:rPr lang="en-US"/>
              <a:t>Click to edit Master title style</a:t>
            </a:r>
          </a:p>
        </p:txBody>
      </p:sp>
      <p:sp>
        <p:nvSpPr>
          <p:cNvPr id="4099" name="Rectangle 3"/>
          <p:cNvSpPr>
            <a:spLocks noGrp="1" noChangeArrowheads="1"/>
          </p:cNvSpPr>
          <p:nvPr>
            <p:ph type="subTitle" idx="1"/>
          </p:nvPr>
        </p:nvSpPr>
        <p:spPr>
          <a:xfrm>
            <a:off x="19304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6" name="Rectangle 4"/>
          <p:cNvSpPr>
            <a:spLocks noGrp="1" noChangeArrowheads="1"/>
          </p:cNvSpPr>
          <p:nvPr>
            <p:ph type="dt" sz="half" idx="10"/>
          </p:nvPr>
        </p:nvSpPr>
        <p:spPr>
          <a:xfrm>
            <a:off x="1262063" y="6248400"/>
            <a:ext cx="1905000" cy="457200"/>
          </a:xfrm>
        </p:spPr>
        <p:txBody>
          <a:bodyPr/>
          <a:lstStyle>
            <a:lvl1pPr>
              <a:defRPr/>
            </a:lvl1pPr>
          </a:lstStyle>
          <a:p>
            <a:pPr>
              <a:defRPr/>
            </a:pPr>
            <a:endParaRPr lang="en-US"/>
          </a:p>
        </p:txBody>
      </p:sp>
      <p:sp>
        <p:nvSpPr>
          <p:cNvPr id="17" name="Rectangle 5"/>
          <p:cNvSpPr>
            <a:spLocks noGrp="1" noChangeArrowheads="1"/>
          </p:cNvSpPr>
          <p:nvPr>
            <p:ph type="ftr" sz="quarter" idx="11"/>
          </p:nvPr>
        </p:nvSpPr>
        <p:spPr>
          <a:xfrm>
            <a:off x="3700463" y="6248400"/>
            <a:ext cx="2895600" cy="457200"/>
          </a:xfrm>
        </p:spPr>
        <p:txBody>
          <a:bodyPr/>
          <a:lstStyle>
            <a:lvl1pPr>
              <a:defRPr/>
            </a:lvl1pPr>
          </a:lstStyle>
          <a:p>
            <a:pPr>
              <a:defRPr/>
            </a:pPr>
            <a:endParaRPr lang="en-US"/>
          </a:p>
        </p:txBody>
      </p:sp>
      <p:sp>
        <p:nvSpPr>
          <p:cNvPr id="18" name="Rectangle 6"/>
          <p:cNvSpPr>
            <a:spLocks noGrp="1" noChangeArrowheads="1"/>
          </p:cNvSpPr>
          <p:nvPr>
            <p:ph type="sldNum" sz="quarter" idx="12"/>
          </p:nvPr>
        </p:nvSpPr>
        <p:spPr>
          <a:xfrm>
            <a:off x="7129463" y="6248400"/>
            <a:ext cx="1905000" cy="457200"/>
          </a:xfrm>
        </p:spPr>
        <p:txBody>
          <a:bodyPr/>
          <a:lstStyle>
            <a:lvl1pPr>
              <a:defRPr/>
            </a:lvl1pPr>
          </a:lstStyle>
          <a:p>
            <a:pPr>
              <a:defRPr/>
            </a:pPr>
            <a:fld id="{374DA355-0FA5-47B4-AF54-4E5FFBEF7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D1E5309-7034-4FC1-918A-4E129E90E9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73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F211D340-1F12-4CFF-AA78-36E238A5384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2573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573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19700" y="1981200"/>
            <a:ext cx="3810000" cy="4114800"/>
          </a:xfrm>
        </p:spPr>
        <p:txBody>
          <a:bodyPr/>
          <a:lstStyle/>
          <a:p>
            <a:pPr lvl="0"/>
            <a:endParaRPr lang="en-US" noProof="0" smtClean="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CB1744A4-F28A-4C63-8F34-BEC5AE5670D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2573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2573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52197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A884A7-897C-4099-8FCE-F1B38E67AB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8287D6DC-F515-4185-9516-BC9ACB6085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5D08731F-FD36-43B9-BCC6-24DDB603A6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73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994C7769-34E8-4802-8E1F-9E34E959C8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063D3F41-863B-4F5F-9A9B-B4DD03EA517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3CEEC192-55D1-46B5-A6DD-9EEC63A0F0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22F3C72E-70E3-4C69-914A-4F50660635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0340DC3D-F386-4448-B595-127ED0F6197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F925A071-5592-4C1D-B482-E6EF82FC51E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7"/>
          <p:cNvGrpSpPr>
            <a:grpSpLocks/>
          </p:cNvGrpSpPr>
          <p:nvPr/>
        </p:nvGrpSpPr>
        <p:grpSpPr bwMode="auto">
          <a:xfrm>
            <a:off x="0" y="0"/>
            <a:ext cx="9144000" cy="6869113"/>
            <a:chOff x="0" y="0"/>
            <a:chExt cx="5760" cy="4327"/>
          </a:xfrm>
        </p:grpSpPr>
        <p:sp>
          <p:nvSpPr>
            <p:cNvPr id="3075" name="Rectangle 3"/>
            <p:cNvSpPr>
              <a:spLocks noChangeArrowheads="1"/>
            </p:cNvSpPr>
            <p:nvPr userDrawn="1"/>
          </p:nvSpPr>
          <p:spPr bwMode="ltGray">
            <a:xfrm>
              <a:off x="0" y="405"/>
              <a:ext cx="743" cy="3922"/>
            </a:xfrm>
            <a:prstGeom prst="rect">
              <a:avLst/>
            </a:prstGeom>
            <a:gradFill rotWithShape="0">
              <a:gsLst>
                <a:gs pos="0">
                  <a:schemeClr val="folHlink">
                    <a:gamma/>
                    <a:shade val="46275"/>
                    <a:invGamma/>
                  </a:schemeClr>
                </a:gs>
                <a:gs pos="50000">
                  <a:schemeClr val="folHlink"/>
                </a:gs>
                <a:gs pos="100000">
                  <a:schemeClr val="folHlink">
                    <a:gamma/>
                    <a:shade val="46275"/>
                    <a:invGamma/>
                  </a:schemeClr>
                </a:gs>
              </a:gsLst>
              <a:lin ang="5400000" scaled="1"/>
            </a:gradFill>
            <a:ln w="9525">
              <a:noFill/>
              <a:miter lim="800000"/>
              <a:headEnd/>
              <a:tailEnd/>
            </a:ln>
            <a:effectLst/>
          </p:spPr>
          <p:txBody>
            <a:bodyPr wrap="none" anchor="ctr"/>
            <a:lstStyle/>
            <a:p>
              <a:pPr>
                <a:defRPr/>
              </a:pPr>
              <a:endParaRPr lang="en-US"/>
            </a:p>
          </p:txBody>
        </p:sp>
        <p:pic>
          <p:nvPicPr>
            <p:cNvPr id="1034" name="Picture 4" descr="C:\My Documents\bits\Astonbnr.GIF"/>
            <p:cNvPicPr>
              <a:picLocks noChangeAspect="1" noChangeArrowheads="1"/>
            </p:cNvPicPr>
            <p:nvPr userDrawn="1"/>
          </p:nvPicPr>
          <p:blipFill>
            <a:blip r:embed="rId15" cstate="print"/>
            <a:srcRect t="15163"/>
            <a:stretch>
              <a:fillRect/>
            </a:stretch>
          </p:blipFill>
          <p:spPr bwMode="gray">
            <a:xfrm>
              <a:off x="0" y="0"/>
              <a:ext cx="5760" cy="498"/>
            </a:xfrm>
            <a:prstGeom prst="rect">
              <a:avLst/>
            </a:prstGeom>
            <a:noFill/>
            <a:ln w="9525">
              <a:noFill/>
              <a:miter lim="800000"/>
              <a:headEnd/>
              <a:tailEnd/>
            </a:ln>
          </p:spPr>
        </p:pic>
        <p:sp>
          <p:nvSpPr>
            <p:cNvPr id="1035" name="Rectangle 5"/>
            <p:cNvSpPr>
              <a:spLocks noChangeArrowheads="1"/>
            </p:cNvSpPr>
            <p:nvPr userDrawn="1"/>
          </p:nvSpPr>
          <p:spPr bwMode="white">
            <a:xfrm>
              <a:off x="704" y="181"/>
              <a:ext cx="5056" cy="384"/>
            </a:xfrm>
            <a:prstGeom prst="rect">
              <a:avLst/>
            </a:prstGeom>
            <a:solidFill>
              <a:srgbClr val="000000"/>
            </a:solidFill>
            <a:ln w="9525">
              <a:noFill/>
              <a:miter lim="800000"/>
              <a:headEnd/>
              <a:tailEnd/>
            </a:ln>
          </p:spPr>
          <p:txBody>
            <a:bodyPr wrap="none" anchor="ctr"/>
            <a:lstStyle/>
            <a:p>
              <a:endParaRPr lang="en-US"/>
            </a:p>
          </p:txBody>
        </p:sp>
        <p:sp>
          <p:nvSpPr>
            <p:cNvPr id="1036" name="Rectangle 6" descr="Stonbk"/>
            <p:cNvSpPr>
              <a:spLocks noChangeArrowheads="1"/>
            </p:cNvSpPr>
            <p:nvPr userDrawn="1"/>
          </p:nvSpPr>
          <p:spPr bwMode="white">
            <a:xfrm>
              <a:off x="747" y="224"/>
              <a:ext cx="5013" cy="4092"/>
            </a:xfrm>
            <a:prstGeom prst="rect">
              <a:avLst/>
            </a:prstGeom>
            <a:blipFill dpi="0" rotWithShape="0">
              <a:blip r:embed="rId16" cstate="print"/>
              <a:srcRect/>
              <a:tile tx="0" ty="0" sx="100000" sy="100000" flip="none" algn="tl"/>
            </a:blipFill>
            <a:ln w="9525">
              <a:noFill/>
              <a:miter lim="800000"/>
              <a:headEnd/>
              <a:tailEnd/>
            </a:ln>
          </p:spPr>
          <p:txBody>
            <a:bodyPr wrap="none" anchor="ctr"/>
            <a:lstStyle/>
            <a:p>
              <a:endParaRPr lang="en-US"/>
            </a:p>
          </p:txBody>
        </p:sp>
        <p:sp>
          <p:nvSpPr>
            <p:cNvPr id="1037" name="Rectangle 7"/>
            <p:cNvSpPr>
              <a:spLocks noChangeArrowheads="1"/>
            </p:cNvSpPr>
            <p:nvPr userDrawn="1"/>
          </p:nvSpPr>
          <p:spPr bwMode="white">
            <a:xfrm>
              <a:off x="703" y="186"/>
              <a:ext cx="46" cy="4134"/>
            </a:xfrm>
            <a:prstGeom prst="rect">
              <a:avLst/>
            </a:prstGeom>
            <a:solidFill>
              <a:srgbClr val="000000"/>
            </a:solidFill>
            <a:ln w="9525">
              <a:noFill/>
              <a:miter lim="800000"/>
              <a:headEnd/>
              <a:tailEnd/>
            </a:ln>
          </p:spPr>
          <p:txBody>
            <a:bodyPr wrap="none" anchor="ctr"/>
            <a:lstStyle/>
            <a:p>
              <a:endParaRPr lang="en-US"/>
            </a:p>
          </p:txBody>
        </p:sp>
        <p:sp>
          <p:nvSpPr>
            <p:cNvPr id="1038" name="Line 8"/>
            <p:cNvSpPr>
              <a:spLocks noChangeShapeType="1"/>
            </p:cNvSpPr>
            <p:nvPr userDrawn="1"/>
          </p:nvSpPr>
          <p:spPr bwMode="hidden">
            <a:xfrm>
              <a:off x="0" y="415"/>
              <a:ext cx="257" cy="0"/>
            </a:xfrm>
            <a:prstGeom prst="line">
              <a:avLst/>
            </a:prstGeom>
            <a:noFill/>
            <a:ln w="28575">
              <a:solidFill>
                <a:schemeClr val="bg2"/>
              </a:solidFill>
              <a:round/>
              <a:headEnd/>
              <a:tailEnd/>
            </a:ln>
          </p:spPr>
          <p:txBody>
            <a:bodyPr wrap="none" anchor="ctr"/>
            <a:lstStyle/>
            <a:p>
              <a:endParaRPr lang="en-US"/>
            </a:p>
          </p:txBody>
        </p:sp>
        <p:sp>
          <p:nvSpPr>
            <p:cNvPr id="1039" name="Line 9"/>
            <p:cNvSpPr>
              <a:spLocks noChangeShapeType="1"/>
            </p:cNvSpPr>
            <p:nvPr userDrawn="1"/>
          </p:nvSpPr>
          <p:spPr bwMode="hidden">
            <a:xfrm>
              <a:off x="421" y="412"/>
              <a:ext cx="282" cy="0"/>
            </a:xfrm>
            <a:prstGeom prst="line">
              <a:avLst/>
            </a:prstGeom>
            <a:noFill/>
            <a:ln w="28575">
              <a:solidFill>
                <a:schemeClr val="bg2"/>
              </a:solidFill>
              <a:round/>
              <a:headEnd/>
              <a:tailEnd/>
            </a:ln>
          </p:spPr>
          <p:txBody>
            <a:bodyPr wrap="none" anchor="ctr"/>
            <a:lstStyle/>
            <a:p>
              <a:endParaRPr lang="en-US"/>
            </a:p>
          </p:txBody>
        </p:sp>
        <p:sp>
          <p:nvSpPr>
            <p:cNvPr id="1040" name="Rectangle 10"/>
            <p:cNvSpPr>
              <a:spLocks noChangeArrowheads="1"/>
            </p:cNvSpPr>
            <p:nvPr userDrawn="1"/>
          </p:nvSpPr>
          <p:spPr bwMode="hidden">
            <a:xfrm>
              <a:off x="0" y="0"/>
              <a:ext cx="27" cy="4320"/>
            </a:xfrm>
            <a:prstGeom prst="rect">
              <a:avLst/>
            </a:prstGeom>
            <a:solidFill>
              <a:srgbClr val="000000"/>
            </a:solidFill>
            <a:ln w="9525">
              <a:noFill/>
              <a:miter lim="800000"/>
              <a:headEnd/>
              <a:tailEnd/>
            </a:ln>
          </p:spPr>
          <p:txBody>
            <a:bodyPr wrap="none" anchor="ctr"/>
            <a:lstStyle/>
            <a:p>
              <a:endParaRPr lang="en-US"/>
            </a:p>
          </p:txBody>
        </p:sp>
      </p:grpSp>
      <p:sp>
        <p:nvSpPr>
          <p:cNvPr id="1027" name="Rectangle 11"/>
          <p:cNvSpPr>
            <a:spLocks noGrp="1" noChangeArrowheads="1"/>
          </p:cNvSpPr>
          <p:nvPr>
            <p:ph type="title"/>
          </p:nvPr>
        </p:nvSpPr>
        <p:spPr bwMode="auto">
          <a:xfrm>
            <a:off x="12573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2"/>
          <p:cNvSpPr>
            <a:spLocks noGrp="1" noChangeArrowheads="1"/>
          </p:cNvSpPr>
          <p:nvPr>
            <p:ph type="body" idx="1"/>
          </p:nvPr>
        </p:nvSpPr>
        <p:spPr bwMode="auto">
          <a:xfrm>
            <a:off x="12573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5" name="Rectangle 13"/>
          <p:cNvSpPr>
            <a:spLocks noGrp="1" noChangeArrowheads="1"/>
          </p:cNvSpPr>
          <p:nvPr>
            <p:ph type="dt" sz="half" idx="2"/>
          </p:nvPr>
        </p:nvSpPr>
        <p:spPr bwMode="auto">
          <a:xfrm>
            <a:off x="12573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bg2"/>
                </a:solidFill>
              </a:defRPr>
            </a:lvl1pPr>
          </a:lstStyle>
          <a:p>
            <a:pPr>
              <a:defRPr/>
            </a:pPr>
            <a:endParaRPr lang="en-US"/>
          </a:p>
        </p:txBody>
      </p:sp>
      <p:sp>
        <p:nvSpPr>
          <p:cNvPr id="3086" name="Rectangle 14"/>
          <p:cNvSpPr>
            <a:spLocks noGrp="1" noChangeArrowheads="1"/>
          </p:cNvSpPr>
          <p:nvPr>
            <p:ph type="ftr" sz="quarter" idx="3"/>
          </p:nvPr>
        </p:nvSpPr>
        <p:spPr bwMode="auto">
          <a:xfrm>
            <a:off x="36957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bg2"/>
                </a:solidFill>
              </a:defRPr>
            </a:lvl1pPr>
          </a:lstStyle>
          <a:p>
            <a:pPr>
              <a:defRPr/>
            </a:pPr>
            <a:endParaRPr lang="en-US"/>
          </a:p>
        </p:txBody>
      </p:sp>
      <p:sp>
        <p:nvSpPr>
          <p:cNvPr id="3087" name="Rectangle 15"/>
          <p:cNvSpPr>
            <a:spLocks noGrp="1" noChangeArrowheads="1"/>
          </p:cNvSpPr>
          <p:nvPr>
            <p:ph type="sldNum" sz="quarter" idx="4"/>
          </p:nvPr>
        </p:nvSpPr>
        <p:spPr bwMode="auto">
          <a:xfrm>
            <a:off x="71247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2"/>
                </a:solidFill>
              </a:defRPr>
            </a:lvl1pPr>
          </a:lstStyle>
          <a:p>
            <a:pPr>
              <a:defRPr/>
            </a:pPr>
            <a:fld id="{56785073-6FDA-4C33-B218-075CBB7D4F26}" type="slidenum">
              <a:rPr lang="en-US"/>
              <a:pPr>
                <a:defRPr/>
              </a:pPr>
              <a:t>‹#›</a:t>
            </a:fld>
            <a:endParaRPr lang="en-US"/>
          </a:p>
        </p:txBody>
      </p:sp>
      <p:sp>
        <p:nvSpPr>
          <p:cNvPr id="1032" name="Rectangle 18"/>
          <p:cNvSpPr>
            <a:spLocks noChangeArrowheads="1"/>
          </p:cNvSpPr>
          <p:nvPr/>
        </p:nvSpPr>
        <p:spPr bwMode="auto">
          <a:xfrm>
            <a:off x="1117600" y="268288"/>
            <a:ext cx="8026400" cy="74612"/>
          </a:xfrm>
          <a:prstGeom prst="rect">
            <a:avLst/>
          </a:prstGeom>
          <a:solidFill>
            <a:schemeClr val="tx2"/>
          </a:solidFill>
          <a:ln w="9525">
            <a:noFill/>
            <a:miter lim="800000"/>
            <a:headEnd/>
            <a:tailEnd/>
          </a:ln>
        </p:spPr>
        <p:txBody>
          <a:bodyPr wrap="none" anchor="ctr"/>
          <a:lstStyle/>
          <a:p>
            <a:pPr algn="ctr"/>
            <a:endParaRPr kumimoji="1" lang="en-US"/>
          </a:p>
        </p:txBody>
      </p:sp>
    </p:spTree>
  </p:cSld>
  <p:clrMap bg1="dk1" tx1="lt1" bg2="dk2" tx2="lt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SzPct val="8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09600"/>
            <a:ext cx="7772400" cy="1143000"/>
          </a:xfrm>
        </p:spPr>
        <p:txBody>
          <a:bodyPr/>
          <a:lstStyle/>
          <a:p>
            <a:pPr eaLnBrk="1" hangingPunct="1">
              <a:defRPr/>
            </a:pPr>
            <a:r>
              <a:rPr lang="en-US" sz="5400" dirty="0" smtClean="0">
                <a:solidFill>
                  <a:schemeClr val="accent5"/>
                </a:solidFill>
              </a:rPr>
              <a:t>Brush Axes</a:t>
            </a:r>
          </a:p>
        </p:txBody>
      </p:sp>
      <p:sp>
        <p:nvSpPr>
          <p:cNvPr id="3075" name="Rectangle 3"/>
          <p:cNvSpPr>
            <a:spLocks noGrp="1" noChangeArrowheads="1"/>
          </p:cNvSpPr>
          <p:nvPr>
            <p:ph type="subTitle" idx="1"/>
          </p:nvPr>
        </p:nvSpPr>
        <p:spPr/>
        <p:txBody>
          <a:bodyPr/>
          <a:lstStyle/>
          <a:p>
            <a:pPr eaLnBrk="1" hangingPunct="1"/>
            <a:r>
              <a:rPr lang="en-US" smtClean="0"/>
              <a:t> </a:t>
            </a:r>
          </a:p>
        </p:txBody>
      </p:sp>
      <p:pic>
        <p:nvPicPr>
          <p:cNvPr id="3076" name="Picture 5" descr="http://www.americantrails.org/i/tools/brushhook.jpg"/>
          <p:cNvPicPr>
            <a:picLocks noChangeAspect="1" noChangeArrowheads="1"/>
          </p:cNvPicPr>
          <p:nvPr/>
        </p:nvPicPr>
        <p:blipFill>
          <a:blip r:embed="rId2" cstate="print"/>
          <a:srcRect/>
          <a:stretch>
            <a:fillRect/>
          </a:stretch>
        </p:blipFill>
        <p:spPr bwMode="auto">
          <a:xfrm>
            <a:off x="3048000" y="2133600"/>
            <a:ext cx="2946400" cy="3886200"/>
          </a:xfrm>
          <a:prstGeom prst="rect">
            <a:avLst/>
          </a:prstGeom>
          <a:noFill/>
          <a:ln w="9525">
            <a:noFill/>
            <a:miter lim="800000"/>
            <a:headEnd/>
            <a:tailEnd/>
          </a:ln>
        </p:spPr>
      </p:pic>
      <p:sp>
        <p:nvSpPr>
          <p:cNvPr id="3077" name="Text Box 6"/>
          <p:cNvSpPr txBox="1">
            <a:spLocks noChangeArrowheads="1"/>
          </p:cNvSpPr>
          <p:nvPr/>
        </p:nvSpPr>
        <p:spPr bwMode="auto">
          <a:xfrm>
            <a:off x="2819400" y="6553200"/>
            <a:ext cx="3962400" cy="215900"/>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http://www.americantrails.org/resources/info/tools3.html</a:t>
            </a:r>
          </a:p>
        </p:txBody>
      </p:sp>
      <p:sp>
        <p:nvSpPr>
          <p:cNvPr id="2" name="Slide Number Placeholder 1"/>
          <p:cNvSpPr>
            <a:spLocks noGrp="1"/>
          </p:cNvSpPr>
          <p:nvPr>
            <p:ph type="sldNum" sz="quarter" idx="12"/>
          </p:nvPr>
        </p:nvSpPr>
        <p:spPr/>
        <p:txBody>
          <a:bodyPr/>
          <a:lstStyle/>
          <a:p>
            <a:pPr>
              <a:defRPr/>
            </a:pPr>
            <a:fld id="{374DA355-0FA5-47B4-AF54-4E5FFBEF7E3D}"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5400" dirty="0" smtClean="0">
                <a:solidFill>
                  <a:schemeClr val="accent5"/>
                </a:solidFill>
              </a:rPr>
              <a:t>OSHA Regulations</a:t>
            </a:r>
            <a:endParaRPr lang="en-US" sz="5400" dirty="0">
              <a:solidFill>
                <a:schemeClr val="accent5"/>
              </a:solidFill>
            </a:endParaRPr>
          </a:p>
        </p:txBody>
      </p:sp>
      <p:sp>
        <p:nvSpPr>
          <p:cNvPr id="3" name="Content Placeholder 2"/>
          <p:cNvSpPr>
            <a:spLocks noGrp="1"/>
          </p:cNvSpPr>
          <p:nvPr>
            <p:ph idx="1"/>
          </p:nvPr>
        </p:nvSpPr>
        <p:spPr>
          <a:xfrm>
            <a:off x="1257300" y="1981200"/>
            <a:ext cx="6896100" cy="4114800"/>
          </a:xfrm>
        </p:spPr>
        <p:txBody>
          <a:bodyPr/>
          <a:lstStyle/>
          <a:p>
            <a:pPr>
              <a:defRPr/>
            </a:pPr>
            <a:r>
              <a:rPr lang="en-US" sz="2400" dirty="0" smtClean="0">
                <a:solidFill>
                  <a:schemeClr val="accent5"/>
                </a:solidFill>
              </a:rPr>
              <a:t>There is no specific reference in the OSHA regulations regarding the Brush Axe.  The following are generic regulations that should be followed when using any hand tool of this nature.  </a:t>
            </a:r>
            <a:endParaRPr lang="en-US" sz="2400" dirty="0">
              <a:solidFill>
                <a:schemeClr val="accent5"/>
              </a:solidFill>
            </a:endParaRPr>
          </a:p>
        </p:txBody>
      </p:sp>
      <p:sp>
        <p:nvSpPr>
          <p:cNvPr id="4" name="Slide Number Placeholder 3"/>
          <p:cNvSpPr>
            <a:spLocks noGrp="1"/>
          </p:cNvSpPr>
          <p:nvPr>
            <p:ph type="sldNum" sz="quarter" idx="12"/>
          </p:nvPr>
        </p:nvSpPr>
        <p:spPr/>
        <p:txBody>
          <a:bodyPr/>
          <a:lstStyle/>
          <a:p>
            <a:pPr>
              <a:defRPr/>
            </a:pPr>
            <a:fld id="{8287D6DC-F515-4185-9516-BC9ACB608512}"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z="5400" dirty="0" smtClean="0">
                <a:solidFill>
                  <a:schemeClr val="accent5"/>
                </a:solidFill>
              </a:rPr>
              <a:t>OSHA Regulations</a:t>
            </a:r>
          </a:p>
        </p:txBody>
      </p:sp>
      <p:sp>
        <p:nvSpPr>
          <p:cNvPr id="6147" name="Rectangle 3"/>
          <p:cNvSpPr>
            <a:spLocks noGrp="1" noChangeArrowheads="1"/>
          </p:cNvSpPr>
          <p:nvPr>
            <p:ph idx="1"/>
          </p:nvPr>
        </p:nvSpPr>
        <p:spPr>
          <a:xfrm>
            <a:off x="685800" y="1752600"/>
            <a:ext cx="7772400" cy="4114800"/>
          </a:xfrm>
        </p:spPr>
        <p:txBody>
          <a:bodyPr/>
          <a:lstStyle/>
          <a:p>
            <a:pPr eaLnBrk="1" hangingPunct="1">
              <a:lnSpc>
                <a:spcPct val="90000"/>
              </a:lnSpc>
              <a:buFontTx/>
              <a:buChar char="•"/>
              <a:defRPr/>
            </a:pPr>
            <a:r>
              <a:rPr lang="en-US" sz="2400" dirty="0" smtClean="0">
                <a:solidFill>
                  <a:schemeClr val="accent5"/>
                </a:solidFill>
              </a:rPr>
              <a:t>1910.266(e)(1)(i)The employer shall assure that each hand and portable powered tool, including any tool provided by an employee, is maintained in serviceable condition. </a:t>
            </a:r>
          </a:p>
          <a:p>
            <a:pPr eaLnBrk="1" hangingPunct="1">
              <a:lnSpc>
                <a:spcPct val="90000"/>
              </a:lnSpc>
              <a:buFontTx/>
              <a:buChar char="•"/>
              <a:defRPr/>
            </a:pPr>
            <a:r>
              <a:rPr lang="en-US" sz="2400" dirty="0" smtClean="0">
                <a:solidFill>
                  <a:schemeClr val="accent5"/>
                </a:solidFill>
              </a:rPr>
              <a:t>1910.266(e)(1)(ii)The employer shall assure that each tool, including any tool provided by an employee, is inspected before initial use during each work shift. At a minimum, the inspection shall include the following: </a:t>
            </a:r>
          </a:p>
          <a:p>
            <a:pPr eaLnBrk="1" hangingPunct="1">
              <a:lnSpc>
                <a:spcPct val="90000"/>
              </a:lnSpc>
              <a:buFontTx/>
              <a:buChar char="•"/>
              <a:defRPr/>
            </a:pPr>
            <a:r>
              <a:rPr lang="en-US" sz="2400" dirty="0" smtClean="0">
                <a:solidFill>
                  <a:schemeClr val="accent5"/>
                </a:solidFill>
              </a:rPr>
              <a:t>1910.266(e)(1)(ii)(A)Handles and guards, to assure that they are sound, tight-fitting, properly shaped, free of splinters and sharp edges, and in place</a:t>
            </a:r>
          </a:p>
        </p:txBody>
      </p:sp>
      <p:sp>
        <p:nvSpPr>
          <p:cNvPr id="6148" name="Rectangle 4"/>
          <p:cNvSpPr>
            <a:spLocks noChangeArrowheads="1"/>
          </p:cNvSpPr>
          <p:nvPr/>
        </p:nvSpPr>
        <p:spPr bwMode="auto">
          <a:xfrm>
            <a:off x="1219200" y="6426200"/>
            <a:ext cx="3895725" cy="215900"/>
          </a:xfrm>
          <a:prstGeom prst="rect">
            <a:avLst/>
          </a:prstGeom>
          <a:noFill/>
          <a:ln>
            <a:noFill/>
          </a:ln>
          <a:extLst/>
        </p:spPr>
        <p:txBody>
          <a:bodyPr wrap="none">
            <a:spAutoFit/>
          </a:bodyPr>
          <a:lstStyle/>
          <a:p>
            <a:pPr>
              <a:defRPr/>
            </a:pPr>
            <a:r>
              <a:rPr lang="en-US" sz="800" dirty="0">
                <a:solidFill>
                  <a:schemeClr val="accent5"/>
                </a:solidFill>
                <a:cs typeface="Arial" charset="0"/>
              </a:rPr>
              <a:t>http://www.osha.gov/SLTC/etools/logging/sections/preamble/tools_preamble.html</a:t>
            </a:r>
          </a:p>
        </p:txBody>
      </p:sp>
      <p:sp>
        <p:nvSpPr>
          <p:cNvPr id="2" name="Slide Number Placeholder 1"/>
          <p:cNvSpPr>
            <a:spLocks noGrp="1"/>
          </p:cNvSpPr>
          <p:nvPr>
            <p:ph type="sldNum" sz="quarter" idx="12"/>
          </p:nvPr>
        </p:nvSpPr>
        <p:spPr/>
        <p:txBody>
          <a:bodyPr/>
          <a:lstStyle/>
          <a:p>
            <a:pPr>
              <a:defRPr/>
            </a:pPr>
            <a:fld id="{8287D6DC-F515-4185-9516-BC9ACB60851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z="5400" dirty="0" smtClean="0">
                <a:solidFill>
                  <a:schemeClr val="accent5"/>
                </a:solidFill>
              </a:rPr>
              <a:t>PPE</a:t>
            </a:r>
          </a:p>
        </p:txBody>
      </p:sp>
      <p:sp>
        <p:nvSpPr>
          <p:cNvPr id="12291" name="Rectangle 3"/>
          <p:cNvSpPr>
            <a:spLocks noGrp="1" noChangeArrowheads="1"/>
          </p:cNvSpPr>
          <p:nvPr>
            <p:ph type="body" sz="half" idx="1"/>
          </p:nvPr>
        </p:nvSpPr>
        <p:spPr/>
        <p:txBody>
          <a:bodyPr/>
          <a:lstStyle/>
          <a:p>
            <a:pPr eaLnBrk="1" hangingPunct="1">
              <a:defRPr/>
            </a:pPr>
            <a:r>
              <a:rPr lang="en-US" sz="2800" dirty="0" smtClean="0">
                <a:solidFill>
                  <a:schemeClr val="accent5"/>
                </a:solidFill>
              </a:rPr>
              <a:t>Long Pants</a:t>
            </a:r>
          </a:p>
          <a:p>
            <a:pPr eaLnBrk="1" hangingPunct="1">
              <a:defRPr/>
            </a:pPr>
            <a:r>
              <a:rPr lang="en-US" sz="2800" dirty="0" smtClean="0">
                <a:solidFill>
                  <a:schemeClr val="accent5"/>
                </a:solidFill>
              </a:rPr>
              <a:t>Long-sleeved Shirt</a:t>
            </a:r>
          </a:p>
          <a:p>
            <a:pPr eaLnBrk="1" hangingPunct="1">
              <a:defRPr/>
            </a:pPr>
            <a:r>
              <a:rPr lang="en-US" sz="2800" dirty="0" smtClean="0">
                <a:solidFill>
                  <a:schemeClr val="accent5"/>
                </a:solidFill>
              </a:rPr>
              <a:t>Goggles</a:t>
            </a:r>
          </a:p>
          <a:p>
            <a:pPr eaLnBrk="1" hangingPunct="1">
              <a:defRPr/>
            </a:pPr>
            <a:r>
              <a:rPr lang="en-US" sz="2800" dirty="0" smtClean="0">
                <a:solidFill>
                  <a:schemeClr val="accent5"/>
                </a:solidFill>
              </a:rPr>
              <a:t>Gloves</a:t>
            </a:r>
          </a:p>
          <a:p>
            <a:pPr eaLnBrk="1" hangingPunct="1">
              <a:defRPr/>
            </a:pPr>
            <a:r>
              <a:rPr lang="en-US" sz="2800" dirty="0" smtClean="0">
                <a:solidFill>
                  <a:schemeClr val="accent5"/>
                </a:solidFill>
              </a:rPr>
              <a:t>Hard Hat</a:t>
            </a:r>
          </a:p>
          <a:p>
            <a:pPr eaLnBrk="1" hangingPunct="1">
              <a:defRPr/>
            </a:pPr>
            <a:r>
              <a:rPr lang="en-US" sz="2800" dirty="0" smtClean="0">
                <a:solidFill>
                  <a:schemeClr val="accent5"/>
                </a:solidFill>
              </a:rPr>
              <a:t>Steel Toe Boots</a:t>
            </a:r>
          </a:p>
        </p:txBody>
      </p:sp>
      <p:pic>
        <p:nvPicPr>
          <p:cNvPr id="13316" name="Picture 7" descr="http://www.tpub.com/content/construction/14256/img/14256_281_3.jpg"/>
          <p:cNvPicPr>
            <a:picLocks noGrp="1" noChangeAspect="1" noChangeArrowheads="1"/>
          </p:cNvPicPr>
          <p:nvPr>
            <p:ph type="clipArt" sz="half" idx="2"/>
          </p:nvPr>
        </p:nvPicPr>
        <p:blipFill>
          <a:blip r:embed="rId2" cstate="print"/>
          <a:stretch>
            <a:fillRect/>
          </a:stretch>
        </p:blipFill>
        <p:spPr>
          <a:xfrm>
            <a:off x="5886450" y="2524125"/>
            <a:ext cx="2476500" cy="3028950"/>
          </a:xfrm>
          <a:noFill/>
        </p:spPr>
      </p:pic>
      <p:sp>
        <p:nvSpPr>
          <p:cNvPr id="12293" name="Text Box 8"/>
          <p:cNvSpPr txBox="1">
            <a:spLocks noChangeArrowheads="1"/>
          </p:cNvSpPr>
          <p:nvPr/>
        </p:nvSpPr>
        <p:spPr bwMode="auto">
          <a:xfrm>
            <a:off x="5257800" y="6248400"/>
            <a:ext cx="3581400" cy="215900"/>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http://www.tpub.com/content/construction/14256/img/14256_281_3.jpg</a:t>
            </a:r>
          </a:p>
        </p:txBody>
      </p:sp>
      <p:sp>
        <p:nvSpPr>
          <p:cNvPr id="2" name="Slide Number Placeholder 1"/>
          <p:cNvSpPr>
            <a:spLocks noGrp="1"/>
          </p:cNvSpPr>
          <p:nvPr>
            <p:ph type="sldNum" sz="quarter" idx="12"/>
          </p:nvPr>
        </p:nvSpPr>
        <p:spPr/>
        <p:txBody>
          <a:bodyPr/>
          <a:lstStyle/>
          <a:p>
            <a:pPr>
              <a:defRPr/>
            </a:pPr>
            <a:fld id="{CB1744A4-F28A-4C63-8F34-BEC5AE5670D6}"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z="5400" dirty="0" smtClean="0">
                <a:solidFill>
                  <a:schemeClr val="accent5"/>
                </a:solidFill>
              </a:rPr>
              <a:t>Technique</a:t>
            </a:r>
          </a:p>
        </p:txBody>
      </p:sp>
      <p:sp>
        <p:nvSpPr>
          <p:cNvPr id="11267" name="Rectangle 3"/>
          <p:cNvSpPr>
            <a:spLocks noGrp="1" noChangeArrowheads="1"/>
          </p:cNvSpPr>
          <p:nvPr>
            <p:ph idx="1"/>
          </p:nvPr>
        </p:nvSpPr>
        <p:spPr/>
        <p:txBody>
          <a:bodyPr/>
          <a:lstStyle/>
          <a:p>
            <a:pPr eaLnBrk="1" hangingPunct="1">
              <a:lnSpc>
                <a:spcPct val="90000"/>
              </a:lnSpc>
              <a:defRPr/>
            </a:pPr>
            <a:r>
              <a:rPr lang="en-US" sz="2200" dirty="0" smtClean="0">
                <a:solidFill>
                  <a:schemeClr val="accent5"/>
                </a:solidFill>
              </a:rPr>
              <a:t>Be sure to stand clear of others (6-8 </a:t>
            </a:r>
            <a:r>
              <a:rPr lang="en-US" sz="2200" dirty="0" err="1" smtClean="0">
                <a:solidFill>
                  <a:schemeClr val="accent5"/>
                </a:solidFill>
              </a:rPr>
              <a:t>ft</a:t>
            </a:r>
            <a:r>
              <a:rPr lang="en-US" sz="2200" dirty="0" smtClean="0">
                <a:solidFill>
                  <a:schemeClr val="accent5"/>
                </a:solidFill>
              </a:rPr>
              <a:t>)</a:t>
            </a:r>
          </a:p>
          <a:p>
            <a:pPr eaLnBrk="1" hangingPunct="1">
              <a:lnSpc>
                <a:spcPct val="90000"/>
              </a:lnSpc>
              <a:defRPr/>
            </a:pPr>
            <a:r>
              <a:rPr lang="en-US" sz="2200" dirty="0" smtClean="0">
                <a:solidFill>
                  <a:schemeClr val="accent5"/>
                </a:solidFill>
              </a:rPr>
              <a:t>Check swing clearance (hanging limbs and vines)</a:t>
            </a:r>
          </a:p>
          <a:p>
            <a:pPr eaLnBrk="1" hangingPunct="1">
              <a:lnSpc>
                <a:spcPct val="90000"/>
              </a:lnSpc>
              <a:defRPr/>
            </a:pPr>
            <a:r>
              <a:rPr lang="en-US" sz="2200" dirty="0" smtClean="0">
                <a:solidFill>
                  <a:schemeClr val="accent5"/>
                </a:solidFill>
              </a:rPr>
              <a:t>Watch for residual stubble on ground</a:t>
            </a:r>
          </a:p>
          <a:p>
            <a:pPr eaLnBrk="1" hangingPunct="1">
              <a:lnSpc>
                <a:spcPct val="90000"/>
              </a:lnSpc>
              <a:defRPr/>
            </a:pPr>
            <a:r>
              <a:rPr lang="en-US" sz="2200" dirty="0" smtClean="0">
                <a:solidFill>
                  <a:schemeClr val="accent5"/>
                </a:solidFill>
              </a:rPr>
              <a:t>Maintain good posture, feet apart</a:t>
            </a:r>
          </a:p>
          <a:p>
            <a:pPr eaLnBrk="1" hangingPunct="1">
              <a:lnSpc>
                <a:spcPct val="90000"/>
              </a:lnSpc>
              <a:defRPr/>
            </a:pPr>
            <a:r>
              <a:rPr lang="en-US" sz="2200" dirty="0" smtClean="0">
                <a:solidFill>
                  <a:schemeClr val="accent5"/>
                </a:solidFill>
              </a:rPr>
              <a:t>Take measures against bugs, snakes, and harmful plants through PPE and clothing</a:t>
            </a:r>
          </a:p>
          <a:p>
            <a:pPr eaLnBrk="1" hangingPunct="1">
              <a:lnSpc>
                <a:spcPct val="90000"/>
              </a:lnSpc>
              <a:defRPr/>
            </a:pPr>
            <a:r>
              <a:rPr lang="en-US" sz="2200" dirty="0" smtClean="0">
                <a:solidFill>
                  <a:schemeClr val="accent5"/>
                </a:solidFill>
              </a:rPr>
              <a:t>Maintain a firm grip on handle</a:t>
            </a:r>
          </a:p>
          <a:p>
            <a:pPr eaLnBrk="1" hangingPunct="1">
              <a:lnSpc>
                <a:spcPct val="90000"/>
              </a:lnSpc>
              <a:defRPr/>
            </a:pPr>
            <a:r>
              <a:rPr lang="en-US" sz="2200" dirty="0" smtClean="0">
                <a:solidFill>
                  <a:schemeClr val="accent5"/>
                </a:solidFill>
              </a:rPr>
              <a:t>Cut with a slicing rather than a hacking motion and pull back on tool at the end of the swing to utilize the curved blade</a:t>
            </a:r>
          </a:p>
          <a:p>
            <a:pPr eaLnBrk="1" hangingPunct="1">
              <a:lnSpc>
                <a:spcPct val="90000"/>
              </a:lnSpc>
              <a:defRPr/>
            </a:pPr>
            <a:r>
              <a:rPr lang="en-US" sz="2200" dirty="0" smtClean="0">
                <a:solidFill>
                  <a:schemeClr val="accent5"/>
                </a:solidFill>
              </a:rPr>
              <a:t>Carry tool with the head forward like a shovel when transporting</a:t>
            </a:r>
          </a:p>
          <a:p>
            <a:pPr eaLnBrk="1" hangingPunct="1">
              <a:lnSpc>
                <a:spcPct val="90000"/>
              </a:lnSpc>
              <a:defRPr/>
            </a:pPr>
            <a:endParaRPr lang="en-US" sz="2200" dirty="0" smtClean="0"/>
          </a:p>
        </p:txBody>
      </p:sp>
      <p:sp>
        <p:nvSpPr>
          <p:cNvPr id="2" name="Slide Number Placeholder 1"/>
          <p:cNvSpPr>
            <a:spLocks noGrp="1"/>
          </p:cNvSpPr>
          <p:nvPr>
            <p:ph type="sldNum" sz="quarter" idx="12"/>
          </p:nvPr>
        </p:nvSpPr>
        <p:spPr/>
        <p:txBody>
          <a:bodyPr/>
          <a:lstStyle/>
          <a:p>
            <a:pPr>
              <a:defRPr/>
            </a:pPr>
            <a:fld id="{8287D6DC-F515-4185-9516-BC9ACB608512}"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5400" dirty="0" smtClean="0">
                <a:solidFill>
                  <a:schemeClr val="accent5"/>
                </a:solidFill>
              </a:rPr>
              <a:t>Best Practices</a:t>
            </a:r>
          </a:p>
        </p:txBody>
      </p:sp>
      <p:sp>
        <p:nvSpPr>
          <p:cNvPr id="10243" name="Rectangle 3"/>
          <p:cNvSpPr>
            <a:spLocks noGrp="1" noChangeArrowheads="1"/>
          </p:cNvSpPr>
          <p:nvPr>
            <p:ph type="body" sz="half" idx="1"/>
          </p:nvPr>
        </p:nvSpPr>
        <p:spPr>
          <a:xfrm>
            <a:off x="304800" y="1981200"/>
            <a:ext cx="5181600" cy="4114800"/>
          </a:xfrm>
        </p:spPr>
        <p:txBody>
          <a:bodyPr/>
          <a:lstStyle/>
          <a:p>
            <a:pPr eaLnBrk="1" hangingPunct="1">
              <a:lnSpc>
                <a:spcPct val="90000"/>
              </a:lnSpc>
              <a:buFont typeface="Wingdings" pitchFamily="2" charset="2"/>
              <a:buNone/>
              <a:defRPr/>
            </a:pPr>
            <a:r>
              <a:rPr lang="en-US" sz="2800" dirty="0" smtClean="0">
                <a:solidFill>
                  <a:schemeClr val="accent5"/>
                </a:solidFill>
              </a:rPr>
              <a:t>Workers Should:</a:t>
            </a:r>
          </a:p>
          <a:p>
            <a:pPr lvl="1" eaLnBrk="1" hangingPunct="1">
              <a:lnSpc>
                <a:spcPct val="90000"/>
              </a:lnSpc>
              <a:buFontTx/>
              <a:buChar char="•"/>
              <a:defRPr/>
            </a:pPr>
            <a:r>
              <a:rPr lang="en-US" sz="2400" dirty="0" smtClean="0">
                <a:solidFill>
                  <a:schemeClr val="accent5"/>
                </a:solidFill>
              </a:rPr>
              <a:t>Inspect the area to be cleared for hanging limbs and branches  that could compromise proper swing technique</a:t>
            </a:r>
          </a:p>
          <a:p>
            <a:pPr lvl="1" eaLnBrk="1" hangingPunct="1">
              <a:lnSpc>
                <a:spcPct val="90000"/>
              </a:lnSpc>
              <a:buFontTx/>
              <a:buChar char="•"/>
              <a:defRPr/>
            </a:pPr>
            <a:endParaRPr lang="en-US" sz="2400" dirty="0" smtClean="0">
              <a:solidFill>
                <a:schemeClr val="accent5"/>
              </a:solidFill>
            </a:endParaRPr>
          </a:p>
          <a:p>
            <a:pPr lvl="1" eaLnBrk="1" hangingPunct="1">
              <a:lnSpc>
                <a:spcPct val="90000"/>
              </a:lnSpc>
              <a:buFontTx/>
              <a:buChar char="•"/>
              <a:defRPr/>
            </a:pPr>
            <a:r>
              <a:rPr lang="en-US" sz="2400" dirty="0" smtClean="0">
                <a:solidFill>
                  <a:schemeClr val="accent5"/>
                </a:solidFill>
              </a:rPr>
              <a:t>Inspect the tool; head, handle, attachment</a:t>
            </a:r>
          </a:p>
          <a:p>
            <a:pPr lvl="1" eaLnBrk="1" hangingPunct="1">
              <a:lnSpc>
                <a:spcPct val="90000"/>
              </a:lnSpc>
              <a:buFontTx/>
              <a:buChar char="•"/>
              <a:defRPr/>
            </a:pPr>
            <a:endParaRPr lang="en-US" sz="2400" dirty="0" smtClean="0">
              <a:solidFill>
                <a:schemeClr val="accent5"/>
              </a:solidFill>
            </a:endParaRPr>
          </a:p>
          <a:p>
            <a:pPr lvl="1" eaLnBrk="1" hangingPunct="1">
              <a:lnSpc>
                <a:spcPct val="90000"/>
              </a:lnSpc>
              <a:buFontTx/>
              <a:buChar char="•"/>
              <a:defRPr/>
            </a:pPr>
            <a:r>
              <a:rPr lang="en-US" sz="2400" dirty="0" smtClean="0">
                <a:solidFill>
                  <a:schemeClr val="accent5"/>
                </a:solidFill>
              </a:rPr>
              <a:t>Take frequent breaks; hydrate</a:t>
            </a:r>
          </a:p>
        </p:txBody>
      </p:sp>
      <p:pic>
        <p:nvPicPr>
          <p:cNvPr id="15366" name="Picture 12" descr="http://www.tpub.com/content/construction/14256/img/14256_281_2.jpg"/>
          <p:cNvPicPr>
            <a:picLocks noGrp="1" noChangeAspect="1" noChangeArrowheads="1"/>
          </p:cNvPicPr>
          <p:nvPr>
            <p:ph type="clipArt" sz="half" idx="2"/>
          </p:nvPr>
        </p:nvPicPr>
        <p:blipFill>
          <a:blip r:embed="rId2" cstate="print"/>
          <a:stretch>
            <a:fillRect/>
          </a:stretch>
        </p:blipFill>
        <p:spPr>
          <a:xfrm>
            <a:off x="5638800" y="2305050"/>
            <a:ext cx="2971800" cy="3467100"/>
          </a:xfrm>
          <a:noFill/>
        </p:spPr>
      </p:pic>
      <p:sp>
        <p:nvSpPr>
          <p:cNvPr id="10244" name="Text Box 7"/>
          <p:cNvSpPr txBox="1">
            <a:spLocks noChangeArrowheads="1"/>
          </p:cNvSpPr>
          <p:nvPr/>
        </p:nvSpPr>
        <p:spPr bwMode="auto">
          <a:xfrm>
            <a:off x="5334000" y="6324600"/>
            <a:ext cx="3505200" cy="215900"/>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http://www.tpub.com/content/construction/14256/css/14256_281.htm</a:t>
            </a:r>
          </a:p>
        </p:txBody>
      </p:sp>
      <p:sp>
        <p:nvSpPr>
          <p:cNvPr id="15365" name="Rectangle 11"/>
          <p:cNvSpPr>
            <a:spLocks noChangeArrowheads="1"/>
          </p:cNvSpPr>
          <p:nvPr/>
        </p:nvSpPr>
        <p:spPr bwMode="auto">
          <a:xfrm>
            <a:off x="2789238" y="1349375"/>
            <a:ext cx="9144000" cy="0"/>
          </a:xfrm>
          <a:prstGeom prst="rect">
            <a:avLst/>
          </a:prstGeom>
          <a:noFill/>
          <a:ln w="9525">
            <a:noFill/>
            <a:miter lim="800000"/>
            <a:headEnd/>
            <a:tailEnd/>
          </a:ln>
        </p:spPr>
        <p:txBody>
          <a:bodyPr>
            <a:spAutoFit/>
          </a:bodyPr>
          <a:lstStyle/>
          <a:p>
            <a:endParaRPr lang="en-US"/>
          </a:p>
        </p:txBody>
      </p:sp>
      <p:sp>
        <p:nvSpPr>
          <p:cNvPr id="2" name="Slide Number Placeholder 1"/>
          <p:cNvSpPr>
            <a:spLocks noGrp="1"/>
          </p:cNvSpPr>
          <p:nvPr>
            <p:ph type="sldNum" sz="quarter" idx="12"/>
          </p:nvPr>
        </p:nvSpPr>
        <p:spPr/>
        <p:txBody>
          <a:bodyPr/>
          <a:lstStyle/>
          <a:p>
            <a:pPr>
              <a:defRPr/>
            </a:pPr>
            <a:fld id="{CB1744A4-F28A-4C63-8F34-BEC5AE5670D6}"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438400" y="1905000"/>
            <a:ext cx="4495800" cy="3416300"/>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defRPr/>
            </a:pPr>
            <a:r>
              <a:rPr lang="en-US" sz="5400" dirty="0" smtClean="0">
                <a:solidFill>
                  <a:schemeClr val="accent5"/>
                </a:solidFill>
              </a:rPr>
              <a:t>Think Safety</a:t>
            </a:r>
          </a:p>
          <a:p>
            <a:pPr algn="ctr" eaLnBrk="1" hangingPunct="1">
              <a:spcBef>
                <a:spcPct val="50000"/>
              </a:spcBef>
              <a:defRPr/>
            </a:pPr>
            <a:endParaRPr lang="en-US" sz="5400" dirty="0" smtClean="0"/>
          </a:p>
          <a:p>
            <a:pPr algn="ctr" eaLnBrk="1" hangingPunct="1">
              <a:spcBef>
                <a:spcPct val="50000"/>
              </a:spcBef>
              <a:defRPr/>
            </a:pPr>
            <a:r>
              <a:rPr lang="en-US" sz="5400" dirty="0" smtClean="0">
                <a:solidFill>
                  <a:schemeClr val="accent5"/>
                </a:solidFill>
              </a:rPr>
              <a:t>Work Safely </a:t>
            </a:r>
          </a:p>
        </p:txBody>
      </p:sp>
      <p:sp>
        <p:nvSpPr>
          <p:cNvPr id="2" name="Slide Number Placeholder 1"/>
          <p:cNvSpPr>
            <a:spLocks noGrp="1"/>
          </p:cNvSpPr>
          <p:nvPr>
            <p:ph type="sldNum" sz="quarter" idx="12"/>
          </p:nvPr>
        </p:nvSpPr>
        <p:spPr/>
        <p:txBody>
          <a:bodyPr/>
          <a:lstStyle/>
          <a:p>
            <a:pPr>
              <a:defRPr/>
            </a:pPr>
            <a:fld id="{22F3C72E-70E3-4C69-914A-4F5066063592}"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z="5400" dirty="0" smtClean="0">
                <a:solidFill>
                  <a:schemeClr val="accent5"/>
                </a:solidFill>
              </a:rPr>
              <a:t>Brush Axe</a:t>
            </a:r>
          </a:p>
        </p:txBody>
      </p:sp>
      <p:sp>
        <p:nvSpPr>
          <p:cNvPr id="4099" name="Rectangle 3"/>
          <p:cNvSpPr>
            <a:spLocks noGrp="1" noChangeArrowheads="1"/>
          </p:cNvSpPr>
          <p:nvPr>
            <p:ph type="body" sz="half" idx="1"/>
          </p:nvPr>
        </p:nvSpPr>
        <p:spPr>
          <a:xfrm>
            <a:off x="533400" y="1981200"/>
            <a:ext cx="4533900" cy="4114800"/>
          </a:xfrm>
        </p:spPr>
        <p:txBody>
          <a:bodyPr/>
          <a:lstStyle/>
          <a:p>
            <a:pPr eaLnBrk="1" hangingPunct="1">
              <a:buFont typeface="Wingdings" pitchFamily="2" charset="2"/>
              <a:buNone/>
              <a:defRPr/>
            </a:pPr>
            <a:r>
              <a:rPr lang="en-US" sz="2400" dirty="0" smtClean="0">
                <a:solidFill>
                  <a:schemeClr val="accent5"/>
                </a:solidFill>
              </a:rPr>
              <a:t>    A gardening and landscaping tool resembling an axe with a 12-inch (30 cm) curved blade and a 36-inch (91 cm) handle. It is commonly used by surveying crews to clear out heavy undergrowth from trails.</a:t>
            </a:r>
          </a:p>
          <a:p>
            <a:pPr eaLnBrk="1" hangingPunct="1">
              <a:buFont typeface="Wingdings" pitchFamily="2" charset="2"/>
              <a:buNone/>
              <a:defRPr/>
            </a:pPr>
            <a:endParaRPr lang="en-US" sz="2400" dirty="0" smtClean="0"/>
          </a:p>
        </p:txBody>
      </p:sp>
      <p:pic>
        <p:nvPicPr>
          <p:cNvPr id="4100" name="Picture 6" descr="http://karlkuemmerling.com/store/media/144/14400030.jpg"/>
          <p:cNvPicPr>
            <a:picLocks noGrp="1" noChangeAspect="1" noChangeArrowheads="1"/>
          </p:cNvPicPr>
          <p:nvPr>
            <p:ph type="clipArt" sz="half" idx="2"/>
          </p:nvPr>
        </p:nvPicPr>
        <p:blipFill>
          <a:blip r:embed="rId2" cstate="print"/>
          <a:srcRect/>
          <a:stretch>
            <a:fillRect/>
          </a:stretch>
        </p:blipFill>
        <p:spPr>
          <a:xfrm>
            <a:off x="5219700" y="1219200"/>
            <a:ext cx="3810000" cy="4953000"/>
          </a:xfrm>
          <a:noFill/>
        </p:spPr>
      </p:pic>
      <p:sp>
        <p:nvSpPr>
          <p:cNvPr id="4101" name="Text Box 7"/>
          <p:cNvSpPr txBox="1">
            <a:spLocks noChangeArrowheads="1"/>
          </p:cNvSpPr>
          <p:nvPr/>
        </p:nvSpPr>
        <p:spPr bwMode="auto">
          <a:xfrm>
            <a:off x="5410200" y="6308725"/>
            <a:ext cx="3505200" cy="492125"/>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karlkuemmerling.com/store/product7.html</a:t>
            </a:r>
          </a:p>
          <a:p>
            <a:pPr eaLnBrk="1" hangingPunct="1">
              <a:spcBef>
                <a:spcPct val="50000"/>
              </a:spcBef>
              <a:defRPr/>
            </a:pPr>
            <a:endParaRPr lang="en-US" sz="1200" dirty="0" smtClean="0"/>
          </a:p>
        </p:txBody>
      </p:sp>
      <p:sp>
        <p:nvSpPr>
          <p:cNvPr id="2" name="Slide Number Placeholder 1"/>
          <p:cNvSpPr>
            <a:spLocks noGrp="1"/>
          </p:cNvSpPr>
          <p:nvPr>
            <p:ph type="sldNum" sz="quarter" idx="12"/>
          </p:nvPr>
        </p:nvSpPr>
        <p:spPr/>
        <p:txBody>
          <a:bodyPr/>
          <a:lstStyle/>
          <a:p>
            <a:pPr>
              <a:defRPr/>
            </a:pPr>
            <a:fld id="{CB1744A4-F28A-4C63-8F34-BEC5AE5670D6}"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z="5400" dirty="0" smtClean="0">
                <a:solidFill>
                  <a:schemeClr val="accent5"/>
                </a:solidFill>
              </a:rPr>
              <a:t>Description and Use</a:t>
            </a:r>
          </a:p>
        </p:txBody>
      </p:sp>
      <p:sp>
        <p:nvSpPr>
          <p:cNvPr id="5123" name="Rectangle 4"/>
          <p:cNvSpPr>
            <a:spLocks noGrp="1" noChangeArrowheads="1"/>
          </p:cNvSpPr>
          <p:nvPr>
            <p:ph idx="1"/>
          </p:nvPr>
        </p:nvSpPr>
        <p:spPr>
          <a:xfrm>
            <a:off x="304800" y="2133600"/>
            <a:ext cx="8153400" cy="3886200"/>
          </a:xfrm>
        </p:spPr>
        <p:txBody>
          <a:bodyPr/>
          <a:lstStyle/>
          <a:p>
            <a:pPr eaLnBrk="1" hangingPunct="1">
              <a:buFont typeface="Wingdings" pitchFamily="2" charset="2"/>
              <a:buNone/>
              <a:defRPr/>
            </a:pPr>
            <a:r>
              <a:rPr lang="en-US" sz="2400" dirty="0" smtClean="0">
                <a:solidFill>
                  <a:schemeClr val="accent5"/>
                </a:solidFill>
                <a:latin typeface="Verdana" pitchFamily="34" charset="0"/>
              </a:rPr>
              <a:t>   In the construction industry the brush axe is very commonly used to clear brush when large mechanized equipment cannot maneuver in the area or where equipment will damage the area to be cleared.</a:t>
            </a:r>
          </a:p>
          <a:p>
            <a:pPr eaLnBrk="1" hangingPunct="1">
              <a:buFont typeface="Wingdings" pitchFamily="2" charset="2"/>
              <a:buNone/>
              <a:defRPr/>
            </a:pPr>
            <a:endParaRPr lang="en-US" sz="2400" dirty="0" smtClean="0">
              <a:latin typeface="Verdana" pitchFamily="34" charset="0"/>
            </a:endParaRPr>
          </a:p>
          <a:p>
            <a:pPr eaLnBrk="1" hangingPunct="1">
              <a:buFont typeface="Wingdings" pitchFamily="2" charset="2"/>
              <a:buNone/>
              <a:defRPr/>
            </a:pPr>
            <a:r>
              <a:rPr lang="en-US" sz="2400" dirty="0" smtClean="0">
                <a:solidFill>
                  <a:schemeClr val="accent5"/>
                </a:solidFill>
                <a:latin typeface="Verdana" pitchFamily="34" charset="0"/>
              </a:rPr>
              <a:t> 	</a:t>
            </a:r>
            <a:endParaRPr lang="en-US" sz="2400" dirty="0" smtClean="0">
              <a:latin typeface="Verdana" pitchFamily="34" charset="0"/>
            </a:endParaRPr>
          </a:p>
        </p:txBody>
      </p:sp>
      <p:sp>
        <p:nvSpPr>
          <p:cNvPr id="2" name="Slide Number Placeholder 1"/>
          <p:cNvSpPr>
            <a:spLocks noGrp="1"/>
          </p:cNvSpPr>
          <p:nvPr>
            <p:ph type="sldNum" sz="quarter" idx="12"/>
          </p:nvPr>
        </p:nvSpPr>
        <p:spPr/>
        <p:txBody>
          <a:bodyPr/>
          <a:lstStyle/>
          <a:p>
            <a:pPr>
              <a:defRPr/>
            </a:pPr>
            <a:fld id="{8287D6DC-F515-4185-9516-BC9ACB60851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z="5400" dirty="0" smtClean="0">
                <a:solidFill>
                  <a:schemeClr val="accent5"/>
                </a:solidFill>
              </a:rPr>
              <a:t>Description and Use</a:t>
            </a:r>
          </a:p>
        </p:txBody>
      </p:sp>
      <p:sp>
        <p:nvSpPr>
          <p:cNvPr id="5123" name="Rectangle 4"/>
          <p:cNvSpPr>
            <a:spLocks noGrp="1" noChangeArrowheads="1"/>
          </p:cNvSpPr>
          <p:nvPr>
            <p:ph idx="1"/>
          </p:nvPr>
        </p:nvSpPr>
        <p:spPr>
          <a:xfrm>
            <a:off x="304800" y="1828800"/>
            <a:ext cx="8153400" cy="4191000"/>
          </a:xfrm>
        </p:spPr>
        <p:txBody>
          <a:bodyPr/>
          <a:lstStyle/>
          <a:p>
            <a:pPr eaLnBrk="1" hangingPunct="1">
              <a:buFont typeface="Wingdings" pitchFamily="2" charset="2"/>
              <a:buNone/>
              <a:defRPr/>
            </a:pPr>
            <a:r>
              <a:rPr lang="en-US" sz="2400" dirty="0" smtClean="0">
                <a:solidFill>
                  <a:schemeClr val="accent5"/>
                </a:solidFill>
                <a:latin typeface="Verdana" pitchFamily="34" charset="0"/>
              </a:rPr>
              <a:t>   </a:t>
            </a:r>
            <a:endParaRPr lang="en-US" sz="2400" dirty="0" smtClean="0">
              <a:latin typeface="Verdana" pitchFamily="34" charset="0"/>
            </a:endParaRPr>
          </a:p>
          <a:p>
            <a:pPr eaLnBrk="1" hangingPunct="1">
              <a:buFont typeface="Wingdings" pitchFamily="2" charset="2"/>
              <a:buNone/>
              <a:defRPr/>
            </a:pPr>
            <a:r>
              <a:rPr lang="en-US" sz="2400" dirty="0" smtClean="0">
                <a:solidFill>
                  <a:schemeClr val="accent5"/>
                </a:solidFill>
                <a:latin typeface="Verdana" pitchFamily="34" charset="0"/>
              </a:rPr>
              <a:t> 	A brush axe is often used for the removal of brush that is too heavy for a weed eater and too light for an axe. It can be either double-edged or single-edged, but single-edged brush axes are most common. Swung like an axe with an overhead swing or swung horizontally, the brush axe's long 36 inch handle and heavy head give it a powerful cut. </a:t>
            </a:r>
          </a:p>
          <a:p>
            <a:pPr eaLnBrk="1" hangingPunct="1">
              <a:buFont typeface="Wingdings" pitchFamily="2" charset="2"/>
              <a:buNone/>
              <a:defRPr/>
            </a:pPr>
            <a:endParaRPr lang="en-US" sz="2400" dirty="0" smtClean="0">
              <a:solidFill>
                <a:schemeClr val="accent5"/>
              </a:solidFill>
              <a:latin typeface="Verdana" pitchFamily="34" charset="0"/>
            </a:endParaRPr>
          </a:p>
          <a:p>
            <a:pPr eaLnBrk="1" hangingPunct="1">
              <a:buFont typeface="Wingdings" pitchFamily="2" charset="2"/>
              <a:buNone/>
              <a:defRPr/>
            </a:pPr>
            <a:r>
              <a:rPr lang="en-US" sz="2400" dirty="0" smtClean="0">
                <a:solidFill>
                  <a:schemeClr val="accent5"/>
                </a:solidFill>
                <a:latin typeface="Verdana" pitchFamily="34" charset="0"/>
              </a:rPr>
              <a:t>   </a:t>
            </a:r>
            <a:endParaRPr lang="en-US" sz="2400" dirty="0" smtClean="0">
              <a:latin typeface="Verdana" pitchFamily="34" charset="0"/>
            </a:endParaRPr>
          </a:p>
        </p:txBody>
      </p:sp>
      <p:sp>
        <p:nvSpPr>
          <p:cNvPr id="2" name="Slide Number Placeholder 1"/>
          <p:cNvSpPr>
            <a:spLocks noGrp="1"/>
          </p:cNvSpPr>
          <p:nvPr>
            <p:ph type="sldNum" sz="quarter" idx="12"/>
          </p:nvPr>
        </p:nvSpPr>
        <p:spPr/>
        <p:txBody>
          <a:bodyPr/>
          <a:lstStyle/>
          <a:p>
            <a:pPr>
              <a:defRPr/>
            </a:pPr>
            <a:fld id="{8287D6DC-F515-4185-9516-BC9ACB608512}" type="slidenum">
              <a:rPr lang="en-US" smtClean="0"/>
              <a:pPr>
                <a:defRPr/>
              </a:pPr>
              <a:t>4</a:t>
            </a:fld>
            <a:endParaRPr lang="en-US"/>
          </a:p>
        </p:txBody>
      </p:sp>
    </p:spTree>
    <p:extLst>
      <p:ext uri="{BB962C8B-B14F-4D97-AF65-F5344CB8AC3E}">
        <p14:creationId xmlns:p14="http://schemas.microsoft.com/office/powerpoint/2010/main" val="907496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5400" dirty="0" smtClean="0">
                <a:solidFill>
                  <a:schemeClr val="accent5"/>
                </a:solidFill>
              </a:rPr>
              <a:t>Vegetation Control</a:t>
            </a:r>
            <a:endParaRPr lang="en-US" sz="5400" dirty="0">
              <a:solidFill>
                <a:schemeClr val="accent5"/>
              </a:solidFill>
            </a:endParaRPr>
          </a:p>
        </p:txBody>
      </p:sp>
      <p:pic>
        <p:nvPicPr>
          <p:cNvPr id="6147" name="Content Placeholder 3"/>
          <p:cNvPicPr>
            <a:picLocks noGrp="1" noChangeAspect="1"/>
          </p:cNvPicPr>
          <p:nvPr>
            <p:ph idx="1"/>
          </p:nvPr>
        </p:nvPicPr>
        <p:blipFill>
          <a:blip r:embed="rId2" cstate="print"/>
          <a:srcRect/>
          <a:stretch>
            <a:fillRect/>
          </a:stretch>
        </p:blipFill>
        <p:spPr>
          <a:xfrm>
            <a:off x="5867400" y="2133600"/>
            <a:ext cx="2616200" cy="3454400"/>
          </a:xfrm>
        </p:spPr>
      </p:pic>
      <p:sp>
        <p:nvSpPr>
          <p:cNvPr id="5" name="TextBox 4"/>
          <p:cNvSpPr txBox="1"/>
          <p:nvPr/>
        </p:nvSpPr>
        <p:spPr>
          <a:xfrm>
            <a:off x="1143000" y="2286000"/>
            <a:ext cx="3505200" cy="3046413"/>
          </a:xfrm>
          <a:prstGeom prst="rect">
            <a:avLst/>
          </a:prstGeom>
          <a:noFill/>
        </p:spPr>
        <p:txBody>
          <a:bodyPr>
            <a:spAutoFit/>
          </a:bodyPr>
          <a:lstStyle/>
          <a:p>
            <a:pPr>
              <a:defRPr/>
            </a:pPr>
            <a:r>
              <a:rPr lang="en-US" dirty="0">
                <a:solidFill>
                  <a:schemeClr val="accent5"/>
                </a:solidFill>
              </a:rPr>
              <a:t>Brush Axes are a very effective tool for clearing the growth over hiking trails in hilly or mountainous regions where cumbersome equipment is </a:t>
            </a:r>
            <a:r>
              <a:rPr lang="en-US" dirty="0" smtClean="0">
                <a:solidFill>
                  <a:schemeClr val="accent5"/>
                </a:solidFill>
              </a:rPr>
              <a:t>impractical </a:t>
            </a:r>
            <a:r>
              <a:rPr lang="en-US" dirty="0">
                <a:solidFill>
                  <a:schemeClr val="accent5"/>
                </a:solidFill>
              </a:rPr>
              <a:t>or impossible to use</a:t>
            </a:r>
            <a:r>
              <a:rPr lang="en-US" dirty="0"/>
              <a:t>.  </a:t>
            </a:r>
          </a:p>
        </p:txBody>
      </p:sp>
      <p:sp>
        <p:nvSpPr>
          <p:cNvPr id="6" name="TextBox 5"/>
          <p:cNvSpPr txBox="1"/>
          <p:nvPr/>
        </p:nvSpPr>
        <p:spPr>
          <a:xfrm>
            <a:off x="5410200" y="6248400"/>
            <a:ext cx="3200400" cy="215900"/>
          </a:xfrm>
          <a:prstGeom prst="rect">
            <a:avLst/>
          </a:prstGeom>
          <a:noFill/>
        </p:spPr>
        <p:txBody>
          <a:bodyPr>
            <a:spAutoFit/>
          </a:bodyPr>
          <a:lstStyle/>
          <a:p>
            <a:pPr>
              <a:defRPr/>
            </a:pPr>
            <a:r>
              <a:rPr lang="en-US" sz="800" dirty="0">
                <a:solidFill>
                  <a:schemeClr val="accent5"/>
                </a:solidFill>
              </a:rPr>
              <a:t>http://blueandwhitecrew.org/overseerinfo/vegetation.php</a:t>
            </a:r>
          </a:p>
        </p:txBody>
      </p:sp>
      <p:sp>
        <p:nvSpPr>
          <p:cNvPr id="3" name="Slide Number Placeholder 2"/>
          <p:cNvSpPr>
            <a:spLocks noGrp="1"/>
          </p:cNvSpPr>
          <p:nvPr>
            <p:ph type="sldNum" sz="quarter" idx="12"/>
          </p:nvPr>
        </p:nvSpPr>
        <p:spPr/>
        <p:txBody>
          <a:bodyPr/>
          <a:lstStyle/>
          <a:p>
            <a:pPr>
              <a:defRPr/>
            </a:pPr>
            <a:fld id="{8287D6DC-F515-4185-9516-BC9ACB608512}"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z="5400" dirty="0" smtClean="0">
                <a:solidFill>
                  <a:schemeClr val="accent5"/>
                </a:solidFill>
              </a:rPr>
              <a:t>Safety Guidelines</a:t>
            </a:r>
          </a:p>
        </p:txBody>
      </p:sp>
      <p:sp>
        <p:nvSpPr>
          <p:cNvPr id="7171" name="Rectangle 3"/>
          <p:cNvSpPr>
            <a:spLocks noGrp="1" noChangeArrowheads="1"/>
          </p:cNvSpPr>
          <p:nvPr>
            <p:ph type="body" sz="half" idx="1"/>
          </p:nvPr>
        </p:nvSpPr>
        <p:spPr>
          <a:xfrm>
            <a:off x="1257300" y="2667000"/>
            <a:ext cx="3810000" cy="3429000"/>
          </a:xfrm>
        </p:spPr>
        <p:txBody>
          <a:bodyPr/>
          <a:lstStyle/>
          <a:p>
            <a:pPr eaLnBrk="1" hangingPunct="1">
              <a:defRPr/>
            </a:pPr>
            <a:r>
              <a:rPr lang="en-US" sz="2800" dirty="0" smtClean="0">
                <a:solidFill>
                  <a:schemeClr val="accent5"/>
                </a:solidFill>
              </a:rPr>
              <a:t>Safety Concerns</a:t>
            </a:r>
          </a:p>
          <a:p>
            <a:pPr lvl="1" eaLnBrk="1" hangingPunct="1">
              <a:defRPr/>
            </a:pPr>
            <a:r>
              <a:rPr lang="en-US" sz="2400" dirty="0" smtClean="0">
                <a:solidFill>
                  <a:schemeClr val="accent5"/>
                </a:solidFill>
              </a:rPr>
              <a:t>Defective Tool</a:t>
            </a:r>
          </a:p>
          <a:p>
            <a:pPr lvl="1" eaLnBrk="1" hangingPunct="1">
              <a:defRPr/>
            </a:pPr>
            <a:r>
              <a:rPr lang="en-US" sz="2400" dirty="0" smtClean="0">
                <a:solidFill>
                  <a:schemeClr val="accent5"/>
                </a:solidFill>
              </a:rPr>
              <a:t>Insufficient PPE</a:t>
            </a:r>
          </a:p>
          <a:p>
            <a:pPr lvl="1" eaLnBrk="1" hangingPunct="1">
              <a:defRPr/>
            </a:pPr>
            <a:r>
              <a:rPr lang="en-US" sz="2400" dirty="0" smtClean="0">
                <a:solidFill>
                  <a:schemeClr val="accent5"/>
                </a:solidFill>
              </a:rPr>
              <a:t>Improper technique</a:t>
            </a:r>
          </a:p>
          <a:p>
            <a:pPr lvl="1" eaLnBrk="1" hangingPunct="1">
              <a:defRPr/>
            </a:pPr>
            <a:r>
              <a:rPr lang="en-US" sz="2400" dirty="0" smtClean="0">
                <a:solidFill>
                  <a:schemeClr val="accent5"/>
                </a:solidFill>
              </a:rPr>
              <a:t>Uncontrolled surroundings</a:t>
            </a:r>
          </a:p>
        </p:txBody>
      </p:sp>
      <p:pic>
        <p:nvPicPr>
          <p:cNvPr id="7174" name="Picture 9" descr="http://www.tpub.com/content/shopequipment/TM-9-243/img/TM-9-243_253_1.jpg"/>
          <p:cNvPicPr>
            <a:picLocks noGrp="1" noChangeAspect="1" noChangeArrowheads="1"/>
          </p:cNvPicPr>
          <p:nvPr>
            <p:ph type="clipArt" sz="half" idx="2"/>
          </p:nvPr>
        </p:nvPicPr>
        <p:blipFill>
          <a:blip r:embed="rId3" cstate="print"/>
          <a:stretch>
            <a:fillRect/>
          </a:stretch>
        </p:blipFill>
        <p:spPr>
          <a:xfrm>
            <a:off x="5562600" y="2409825"/>
            <a:ext cx="3124200" cy="3257550"/>
          </a:xfrm>
          <a:noFill/>
        </p:spPr>
      </p:pic>
      <p:sp>
        <p:nvSpPr>
          <p:cNvPr id="7172" name="Text Box 6"/>
          <p:cNvSpPr txBox="1">
            <a:spLocks noChangeArrowheads="1"/>
          </p:cNvSpPr>
          <p:nvPr/>
        </p:nvSpPr>
        <p:spPr bwMode="auto">
          <a:xfrm>
            <a:off x="1295400" y="1676400"/>
            <a:ext cx="7696200" cy="830263"/>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dirty="0" smtClean="0">
                <a:solidFill>
                  <a:schemeClr val="accent5"/>
                </a:solidFill>
              </a:rPr>
              <a:t>The major problem with the brush axe is that its ability to injure is not respected and it is not taken seriously. </a:t>
            </a:r>
          </a:p>
        </p:txBody>
      </p:sp>
      <p:sp>
        <p:nvSpPr>
          <p:cNvPr id="7173" name="Rectangle 8"/>
          <p:cNvSpPr>
            <a:spLocks noChangeArrowheads="1"/>
          </p:cNvSpPr>
          <p:nvPr/>
        </p:nvSpPr>
        <p:spPr bwMode="auto">
          <a:xfrm>
            <a:off x="2697163" y="1474788"/>
            <a:ext cx="9144000" cy="0"/>
          </a:xfrm>
          <a:prstGeom prst="rect">
            <a:avLst/>
          </a:prstGeom>
          <a:noFill/>
          <a:ln w="9525">
            <a:noFill/>
            <a:miter lim="800000"/>
            <a:headEnd/>
            <a:tailEnd/>
          </a:ln>
        </p:spPr>
        <p:txBody>
          <a:bodyPr>
            <a:spAutoFit/>
          </a:bodyPr>
          <a:lstStyle/>
          <a:p>
            <a:endParaRPr lang="en-US"/>
          </a:p>
        </p:txBody>
      </p:sp>
      <p:sp>
        <p:nvSpPr>
          <p:cNvPr id="7175" name="Text Box 10"/>
          <p:cNvSpPr txBox="1">
            <a:spLocks noChangeArrowheads="1"/>
          </p:cNvSpPr>
          <p:nvPr/>
        </p:nvSpPr>
        <p:spPr bwMode="auto">
          <a:xfrm>
            <a:off x="5486400" y="6248400"/>
            <a:ext cx="3429000" cy="400050"/>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http</a:t>
            </a:r>
            <a:r>
              <a:rPr lang="en-US" sz="1200" dirty="0" smtClean="0">
                <a:solidFill>
                  <a:schemeClr val="accent5"/>
                </a:solidFill>
              </a:rPr>
              <a:t>://</a:t>
            </a:r>
            <a:r>
              <a:rPr lang="en-US" sz="800" dirty="0" smtClean="0">
                <a:solidFill>
                  <a:schemeClr val="accent5"/>
                </a:solidFill>
              </a:rPr>
              <a:t>www.tpub.com/content/shopequipment/TM-9-243/css/TM-9-243_253.htm</a:t>
            </a:r>
          </a:p>
        </p:txBody>
      </p:sp>
      <p:sp>
        <p:nvSpPr>
          <p:cNvPr id="2" name="Slide Number Placeholder 1"/>
          <p:cNvSpPr>
            <a:spLocks noGrp="1"/>
          </p:cNvSpPr>
          <p:nvPr>
            <p:ph type="sldNum" sz="quarter" idx="12"/>
          </p:nvPr>
        </p:nvSpPr>
        <p:spPr/>
        <p:txBody>
          <a:bodyPr/>
          <a:lstStyle/>
          <a:p>
            <a:pPr>
              <a:defRPr/>
            </a:pPr>
            <a:fld id="{CB1744A4-F28A-4C63-8F34-BEC5AE5670D6}"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z="5400" dirty="0" smtClean="0">
                <a:solidFill>
                  <a:schemeClr val="accent5"/>
                </a:solidFill>
              </a:rPr>
              <a:t>Safety Guidelines</a:t>
            </a:r>
          </a:p>
        </p:txBody>
      </p:sp>
      <p:sp>
        <p:nvSpPr>
          <p:cNvPr id="8195" name="Rectangle 3"/>
          <p:cNvSpPr>
            <a:spLocks noGrp="1" noChangeArrowheads="1"/>
          </p:cNvSpPr>
          <p:nvPr>
            <p:ph idx="1"/>
          </p:nvPr>
        </p:nvSpPr>
        <p:spPr/>
        <p:txBody>
          <a:bodyPr/>
          <a:lstStyle/>
          <a:p>
            <a:pPr eaLnBrk="1" hangingPunct="1">
              <a:lnSpc>
                <a:spcPct val="90000"/>
              </a:lnSpc>
              <a:defRPr/>
            </a:pPr>
            <a:r>
              <a:rPr lang="en-US" sz="2400" dirty="0" smtClean="0">
                <a:solidFill>
                  <a:schemeClr val="accent5"/>
                </a:solidFill>
              </a:rPr>
              <a:t>Handles with splinters, cracks, excessive twist or warp should be replaced or reconditioned.</a:t>
            </a:r>
          </a:p>
          <a:p>
            <a:pPr eaLnBrk="1" hangingPunct="1">
              <a:lnSpc>
                <a:spcPct val="90000"/>
              </a:lnSpc>
              <a:defRPr/>
            </a:pPr>
            <a:r>
              <a:rPr lang="en-US" sz="2400" dirty="0" smtClean="0">
                <a:solidFill>
                  <a:schemeClr val="accent5"/>
                </a:solidFill>
              </a:rPr>
              <a:t>The axe head must be kept sharp and free of burrs and nicks</a:t>
            </a:r>
          </a:p>
          <a:p>
            <a:pPr eaLnBrk="1" hangingPunct="1">
              <a:lnSpc>
                <a:spcPct val="90000"/>
              </a:lnSpc>
              <a:defRPr/>
            </a:pPr>
            <a:r>
              <a:rPr lang="en-US" sz="2400" dirty="0" smtClean="0">
                <a:solidFill>
                  <a:schemeClr val="accent5"/>
                </a:solidFill>
              </a:rPr>
              <a:t>The axe head must be set firmly on the handle</a:t>
            </a:r>
          </a:p>
          <a:p>
            <a:pPr eaLnBrk="1" hangingPunct="1">
              <a:lnSpc>
                <a:spcPct val="90000"/>
              </a:lnSpc>
              <a:defRPr/>
            </a:pPr>
            <a:r>
              <a:rPr lang="en-US" sz="2400" dirty="0" smtClean="0">
                <a:solidFill>
                  <a:schemeClr val="accent5"/>
                </a:solidFill>
              </a:rPr>
              <a:t>When storing the axe, coat lightly with oil</a:t>
            </a:r>
          </a:p>
          <a:p>
            <a:pPr eaLnBrk="1" hangingPunct="1">
              <a:lnSpc>
                <a:spcPct val="90000"/>
              </a:lnSpc>
              <a:defRPr/>
            </a:pPr>
            <a:endParaRPr lang="en-US" dirty="0" smtClean="0">
              <a:solidFill>
                <a:schemeClr val="accent5"/>
              </a:solidFill>
            </a:endParaRPr>
          </a:p>
          <a:p>
            <a:pPr eaLnBrk="1" hangingPunct="1">
              <a:lnSpc>
                <a:spcPct val="90000"/>
              </a:lnSpc>
              <a:defRPr/>
            </a:pPr>
            <a:endParaRPr lang="en-US" dirty="0" smtClean="0"/>
          </a:p>
        </p:txBody>
      </p:sp>
      <p:sp>
        <p:nvSpPr>
          <p:cNvPr id="2" name="Slide Number Placeholder 1"/>
          <p:cNvSpPr>
            <a:spLocks noGrp="1"/>
          </p:cNvSpPr>
          <p:nvPr>
            <p:ph type="sldNum" sz="quarter" idx="12"/>
          </p:nvPr>
        </p:nvSpPr>
        <p:spPr/>
        <p:txBody>
          <a:bodyPr/>
          <a:lstStyle/>
          <a:p>
            <a:pPr>
              <a:defRPr/>
            </a:pPr>
            <a:fld id="{8287D6DC-F515-4185-9516-BC9ACB608512}"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609600"/>
            <a:ext cx="8115300" cy="1143000"/>
          </a:xfrm>
        </p:spPr>
        <p:txBody>
          <a:bodyPr/>
          <a:lstStyle/>
          <a:p>
            <a:pPr eaLnBrk="1" hangingPunct="1">
              <a:defRPr/>
            </a:pPr>
            <a:r>
              <a:rPr lang="en-US" sz="5400" dirty="0" smtClean="0">
                <a:solidFill>
                  <a:schemeClr val="accent5"/>
                </a:solidFill>
              </a:rPr>
              <a:t>Injuries: Brush Axe</a:t>
            </a:r>
          </a:p>
        </p:txBody>
      </p:sp>
      <p:pic>
        <p:nvPicPr>
          <p:cNvPr id="9222" name="Picture 8" descr="Nucleus image"/>
          <p:cNvPicPr>
            <a:picLocks noGrp="1" noChangeAspect="1" noChangeArrowheads="1"/>
          </p:cNvPicPr>
          <p:nvPr>
            <p:ph type="clipArt" sz="half" idx="1"/>
          </p:nvPr>
        </p:nvPicPr>
        <p:blipFill>
          <a:blip r:embed="rId2" cstate="print"/>
          <a:stretch>
            <a:fillRect/>
          </a:stretch>
        </p:blipFill>
        <p:spPr>
          <a:xfrm>
            <a:off x="1338262" y="2847975"/>
            <a:ext cx="3648075" cy="2381250"/>
          </a:xfrm>
          <a:noFill/>
        </p:spPr>
      </p:pic>
      <p:sp>
        <p:nvSpPr>
          <p:cNvPr id="9219" name="Rectangle 4"/>
          <p:cNvSpPr>
            <a:spLocks noGrp="1" noChangeArrowheads="1"/>
          </p:cNvSpPr>
          <p:nvPr>
            <p:ph type="body" sz="half" idx="2"/>
          </p:nvPr>
        </p:nvSpPr>
        <p:spPr/>
        <p:txBody>
          <a:bodyPr/>
          <a:lstStyle/>
          <a:p>
            <a:pPr eaLnBrk="1" hangingPunct="1">
              <a:defRPr/>
            </a:pPr>
            <a:r>
              <a:rPr lang="en-US" sz="2800" dirty="0" smtClean="0">
                <a:solidFill>
                  <a:schemeClr val="accent5"/>
                </a:solidFill>
              </a:rPr>
              <a:t>Lacerations</a:t>
            </a:r>
          </a:p>
          <a:p>
            <a:pPr eaLnBrk="1" hangingPunct="1">
              <a:defRPr/>
            </a:pPr>
            <a:r>
              <a:rPr lang="en-US" sz="2800" dirty="0" smtClean="0">
                <a:solidFill>
                  <a:schemeClr val="accent5"/>
                </a:solidFill>
              </a:rPr>
              <a:t>Sprains and Strains</a:t>
            </a:r>
          </a:p>
          <a:p>
            <a:pPr eaLnBrk="1" hangingPunct="1">
              <a:defRPr/>
            </a:pPr>
            <a:r>
              <a:rPr lang="en-US" sz="2800" dirty="0" smtClean="0">
                <a:solidFill>
                  <a:schemeClr val="accent5"/>
                </a:solidFill>
              </a:rPr>
              <a:t>Blunt force trauma</a:t>
            </a:r>
          </a:p>
          <a:p>
            <a:pPr eaLnBrk="1" hangingPunct="1">
              <a:defRPr/>
            </a:pPr>
            <a:r>
              <a:rPr lang="en-US" sz="2800" dirty="0" smtClean="0">
                <a:solidFill>
                  <a:schemeClr val="accent5"/>
                </a:solidFill>
              </a:rPr>
              <a:t>Blisters</a:t>
            </a:r>
          </a:p>
          <a:p>
            <a:pPr eaLnBrk="1" hangingPunct="1">
              <a:defRPr/>
            </a:pPr>
            <a:r>
              <a:rPr lang="en-US" sz="2800" dirty="0" smtClean="0">
                <a:solidFill>
                  <a:schemeClr val="accent5"/>
                </a:solidFill>
              </a:rPr>
              <a:t>Eye Injuries</a:t>
            </a:r>
          </a:p>
          <a:p>
            <a:pPr eaLnBrk="1" hangingPunct="1">
              <a:defRPr/>
            </a:pPr>
            <a:r>
              <a:rPr lang="en-US" sz="2800" dirty="0" smtClean="0">
                <a:solidFill>
                  <a:schemeClr val="accent5"/>
                </a:solidFill>
              </a:rPr>
              <a:t>Others: Chiggers, Ticks, Snakes, Poison Ivy</a:t>
            </a:r>
          </a:p>
        </p:txBody>
      </p:sp>
      <p:sp>
        <p:nvSpPr>
          <p:cNvPr id="9220" name="Rectangle 5"/>
          <p:cNvSpPr>
            <a:spLocks noChangeArrowheads="1"/>
          </p:cNvSpPr>
          <p:nvPr/>
        </p:nvSpPr>
        <p:spPr bwMode="auto">
          <a:xfrm>
            <a:off x="2382838" y="2000250"/>
            <a:ext cx="9144000" cy="0"/>
          </a:xfrm>
          <a:prstGeom prst="rect">
            <a:avLst/>
          </a:prstGeom>
          <a:noFill/>
          <a:ln w="9525">
            <a:noFill/>
            <a:miter lim="800000"/>
            <a:headEnd/>
            <a:tailEnd/>
          </a:ln>
        </p:spPr>
        <p:txBody>
          <a:bodyPr>
            <a:spAutoFit/>
          </a:bodyPr>
          <a:lstStyle/>
          <a:p>
            <a:endParaRPr lang="en-US"/>
          </a:p>
        </p:txBody>
      </p:sp>
      <p:sp>
        <p:nvSpPr>
          <p:cNvPr id="9221" name="Rectangle 7"/>
          <p:cNvSpPr>
            <a:spLocks noChangeArrowheads="1"/>
          </p:cNvSpPr>
          <p:nvPr/>
        </p:nvSpPr>
        <p:spPr bwMode="auto">
          <a:xfrm>
            <a:off x="2713038" y="2000250"/>
            <a:ext cx="8483600" cy="0"/>
          </a:xfrm>
          <a:prstGeom prst="rect">
            <a:avLst/>
          </a:prstGeom>
          <a:noFill/>
          <a:ln w="9525">
            <a:noFill/>
            <a:miter lim="800000"/>
            <a:headEnd/>
            <a:tailEnd/>
          </a:ln>
        </p:spPr>
        <p:txBody>
          <a:bodyPr>
            <a:spAutoFit/>
          </a:bodyPr>
          <a:lstStyle/>
          <a:p>
            <a:endParaRPr lang="en-US"/>
          </a:p>
        </p:txBody>
      </p:sp>
      <p:sp>
        <p:nvSpPr>
          <p:cNvPr id="9223" name="Text Box 9"/>
          <p:cNvSpPr txBox="1">
            <a:spLocks noChangeArrowheads="1"/>
          </p:cNvSpPr>
          <p:nvPr/>
        </p:nvSpPr>
        <p:spPr bwMode="auto">
          <a:xfrm>
            <a:off x="1295400" y="6019800"/>
            <a:ext cx="3581400" cy="338138"/>
          </a:xfrm>
          <a:prstGeom prst="rect">
            <a:avLst/>
          </a:prstGeom>
          <a:noFill/>
          <a:ln>
            <a:noFill/>
          </a:ln>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defRPr/>
            </a:pPr>
            <a:r>
              <a:rPr lang="en-US" sz="800" dirty="0" smtClean="0">
                <a:solidFill>
                  <a:schemeClr val="accent5"/>
                </a:solidFill>
              </a:rPr>
              <a:t>http://www.aurorahealthcare.org/yourhealth/healthgate/getcontent.asp?URLhealthgate=%22101013.html%22</a:t>
            </a:r>
          </a:p>
        </p:txBody>
      </p:sp>
      <p:sp>
        <p:nvSpPr>
          <p:cNvPr id="2" name="Slide Number Placeholder 1"/>
          <p:cNvSpPr>
            <a:spLocks noGrp="1"/>
          </p:cNvSpPr>
          <p:nvPr>
            <p:ph type="sldNum" sz="quarter" idx="12"/>
          </p:nvPr>
        </p:nvSpPr>
        <p:spPr/>
        <p:txBody>
          <a:bodyPr/>
          <a:lstStyle/>
          <a:p>
            <a:pPr>
              <a:defRPr/>
            </a:pPr>
            <a:fld id="{66A884A7-897C-4099-8FCE-F1B38E67AB9D}"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5400" dirty="0" smtClean="0">
                <a:solidFill>
                  <a:schemeClr val="accent5"/>
                </a:solidFill>
              </a:rPr>
              <a:t>Fatalities</a:t>
            </a:r>
            <a:endParaRPr lang="en-US" sz="5400" dirty="0">
              <a:solidFill>
                <a:schemeClr val="accent5"/>
              </a:solidFill>
            </a:endParaRPr>
          </a:p>
        </p:txBody>
      </p:sp>
      <p:sp>
        <p:nvSpPr>
          <p:cNvPr id="3" name="Content Placeholder 2"/>
          <p:cNvSpPr>
            <a:spLocks noGrp="1"/>
          </p:cNvSpPr>
          <p:nvPr>
            <p:ph idx="1"/>
          </p:nvPr>
        </p:nvSpPr>
        <p:spPr>
          <a:xfrm>
            <a:off x="1257300" y="1981200"/>
            <a:ext cx="7772400" cy="2209800"/>
          </a:xfrm>
        </p:spPr>
        <p:txBody>
          <a:bodyPr/>
          <a:lstStyle/>
          <a:p>
            <a:pPr>
              <a:defRPr/>
            </a:pPr>
            <a:r>
              <a:rPr lang="en-US" dirty="0" smtClean="0">
                <a:solidFill>
                  <a:schemeClr val="accent5"/>
                </a:solidFill>
              </a:rPr>
              <a:t>There have been no recorded fatalities directly linked to the use of the Brush Axe according to the OSHA fatality data from 1990 to 2009.</a:t>
            </a:r>
            <a:endParaRPr lang="en-US" dirty="0">
              <a:solidFill>
                <a:schemeClr val="accent5"/>
              </a:solidFill>
            </a:endParaRPr>
          </a:p>
        </p:txBody>
      </p:sp>
      <p:sp>
        <p:nvSpPr>
          <p:cNvPr id="4" name="Slide Number Placeholder 3"/>
          <p:cNvSpPr>
            <a:spLocks noGrp="1"/>
          </p:cNvSpPr>
          <p:nvPr>
            <p:ph type="sldNum" sz="quarter" idx="12"/>
          </p:nvPr>
        </p:nvSpPr>
        <p:spPr/>
        <p:txBody>
          <a:bodyPr/>
          <a:lstStyle/>
          <a:p>
            <a:pPr>
              <a:defRPr/>
            </a:pPr>
            <a:fld id="{8287D6DC-F515-4185-9516-BC9ACB608512}"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ndstone">
  <a:themeElements>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fontScheme name="Sandsto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2">
        <a:dk1>
          <a:srgbClr val="333333"/>
        </a:dk1>
        <a:lt1>
          <a:srgbClr val="BDB9BF"/>
        </a:lt1>
        <a:dk2>
          <a:srgbClr val="000000"/>
        </a:dk2>
        <a:lt2>
          <a:srgbClr val="333329"/>
        </a:lt2>
        <a:accent1>
          <a:srgbClr val="F4F3D9"/>
        </a:accent1>
        <a:accent2>
          <a:srgbClr val="E09142"/>
        </a:accent2>
        <a:accent3>
          <a:srgbClr val="DBD9DC"/>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3">
        <a:dk1>
          <a:srgbClr val="3D3D3D"/>
        </a:dk1>
        <a:lt1>
          <a:srgbClr val="EAEAEA"/>
        </a:lt1>
        <a:dk2>
          <a:srgbClr val="000000"/>
        </a:dk2>
        <a:lt2>
          <a:srgbClr val="333333"/>
        </a:lt2>
        <a:accent1>
          <a:srgbClr val="FFFFFF"/>
        </a:accent1>
        <a:accent2>
          <a:srgbClr val="969696"/>
        </a:accent2>
        <a:accent3>
          <a:srgbClr val="F3F3F3"/>
        </a:accent3>
        <a:accent4>
          <a:srgbClr val="333333"/>
        </a:accent4>
        <a:accent5>
          <a:srgbClr val="FFFFFF"/>
        </a:accent5>
        <a:accent6>
          <a:srgbClr val="878787"/>
        </a:accent6>
        <a:hlink>
          <a:srgbClr val="4D4D4D"/>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979</TotalTime>
  <Words>550</Words>
  <Application>Microsoft Office PowerPoint</Application>
  <PresentationFormat>On-screen Show (4:3)</PresentationFormat>
  <Paragraphs>92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Sandstone</vt:lpstr>
      <vt:lpstr>Brush Axes</vt:lpstr>
      <vt:lpstr>Brush Axe</vt:lpstr>
      <vt:lpstr>Description and Use</vt:lpstr>
      <vt:lpstr>Description and Use</vt:lpstr>
      <vt:lpstr>Vegetation Control</vt:lpstr>
      <vt:lpstr>Safety Guidelines</vt:lpstr>
      <vt:lpstr>Safety Guidelines</vt:lpstr>
      <vt:lpstr>Injuries: Brush Axe</vt:lpstr>
      <vt:lpstr>Fatalities</vt:lpstr>
      <vt:lpstr>OSHA Regulations</vt:lpstr>
      <vt:lpstr>OSHA Regulations</vt:lpstr>
      <vt:lpstr>PPE</vt:lpstr>
      <vt:lpstr>Technique</vt:lpstr>
      <vt:lpstr>Best Practices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Brush Axes</dc:title>
  <dc:creator>Employee Buyback</dc:creator>
  <cp:lastModifiedBy>Hinze</cp:lastModifiedBy>
  <cp:revision>21</cp:revision>
  <cp:lastPrinted>1601-01-01T00:00:00Z</cp:lastPrinted>
  <dcterms:created xsi:type="dcterms:W3CDTF">2009-12-02T01:57:33Z</dcterms:created>
  <dcterms:modified xsi:type="dcterms:W3CDTF">2013-02-16T23:45:03Z</dcterms:modified>
</cp:coreProperties>
</file>